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f64825e25f4a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c3333fa5594d31"/>
  </p:sldMasterIdLst>
  <p:sldIdLst>
    <p:sldId xmlns:r="http://schemas.openxmlformats.org/officeDocument/2006/relationships" id="256" r:id="R1d9dffba43084547"/>
    <p:sldId xmlns:r="http://schemas.openxmlformats.org/officeDocument/2006/relationships" id="257" r:id="R7298d95156a1423d"/>
    <p:sldId xmlns:r="http://schemas.openxmlformats.org/officeDocument/2006/relationships" id="258" r:id="Rf9ae9dfc86a24921"/>
    <p:sldId xmlns:r="http://schemas.openxmlformats.org/officeDocument/2006/relationships" id="259" r:id="R3a44bfc9a34f4017"/>
    <p:sldId xmlns:r="http://schemas.openxmlformats.org/officeDocument/2006/relationships" id="260" r:id="Rda7eb7636a954de8"/>
    <p:sldId xmlns:r="http://schemas.openxmlformats.org/officeDocument/2006/relationships" id="261" r:id="R44fcd38f6a794a3c"/>
    <p:sldId xmlns:r="http://schemas.openxmlformats.org/officeDocument/2006/relationships" id="262" r:id="Ra0fc817e97e742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c3333fa5594d31" /><Relationship Type="http://schemas.openxmlformats.org/officeDocument/2006/relationships/slide" Target="/ppt/slides/slide1.xml" Id="R1d9dffba43084547" /><Relationship Type="http://schemas.openxmlformats.org/officeDocument/2006/relationships/slide" Target="/ppt/slides/slide2.xml" Id="R7298d95156a1423d" /><Relationship Type="http://schemas.openxmlformats.org/officeDocument/2006/relationships/slide" Target="/ppt/slides/slide3.xml" Id="Rf9ae9dfc86a24921" /><Relationship Type="http://schemas.openxmlformats.org/officeDocument/2006/relationships/slide" Target="/ppt/slides/slide4.xml" Id="R3a44bfc9a34f4017" /><Relationship Type="http://schemas.openxmlformats.org/officeDocument/2006/relationships/slide" Target="/ppt/slides/slide5.xml" Id="Rda7eb7636a954de8" /><Relationship Type="http://schemas.openxmlformats.org/officeDocument/2006/relationships/slide" Target="/ppt/slides/slide6.xml" Id="R44fcd38f6a794a3c" /><Relationship Type="http://schemas.openxmlformats.org/officeDocument/2006/relationships/slide" Target="/ppt/slides/slide7.xml" Id="Ra0fc817e97e742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580d8ed07540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8a588907849c1" /><Relationship Type="http://schemas.openxmlformats.org/officeDocument/2006/relationships/theme" Target="/ppt/slideMasters/theme/theme1.xml" Id="R329535b985c64e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68a588907849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53ece51aa4a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c8066341747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01446c9044b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2504701974f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560954e124d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1897840ef47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cb8d9ce5945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HLM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 ARKITEKTUR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43 128 961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1 635 201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7 715 929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19 047 530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BJERGA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HFAA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LEKVEN MARIE LOUISE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MOLDEN GUDRUN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NIELSEN PER M HØJGAARD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ØVSTHUS HOLDING AS  –  13,5 %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Sundts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hlm@hlm.no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968 749 021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