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e280be1c2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e5fcfbf724db3"/>
  </p:sldMasterIdLst>
  <p:sldIdLst>
    <p:sldId xmlns:r="http://schemas.openxmlformats.org/officeDocument/2006/relationships" id="256" r:id="R1808fd09261b4953"/>
    <p:sldId xmlns:r="http://schemas.openxmlformats.org/officeDocument/2006/relationships" id="257" r:id="R89f3ef626f094655"/>
    <p:sldId xmlns:r="http://schemas.openxmlformats.org/officeDocument/2006/relationships" id="258" r:id="R5efa92c1bce44830"/>
    <p:sldId xmlns:r="http://schemas.openxmlformats.org/officeDocument/2006/relationships" id="259" r:id="Rc9dbf5078f1f411f"/>
    <p:sldId xmlns:r="http://schemas.openxmlformats.org/officeDocument/2006/relationships" id="260" r:id="R735e9ce35b654ff2"/>
    <p:sldId xmlns:r="http://schemas.openxmlformats.org/officeDocument/2006/relationships" id="261" r:id="R4b58b4d31da24cc4"/>
    <p:sldId xmlns:r="http://schemas.openxmlformats.org/officeDocument/2006/relationships" id="262" r:id="R350e2446b177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e5fcfbf724db3" /><Relationship Type="http://schemas.openxmlformats.org/officeDocument/2006/relationships/slide" Target="/ppt/slides/slide1.xml" Id="R1808fd09261b4953" /><Relationship Type="http://schemas.openxmlformats.org/officeDocument/2006/relationships/slide" Target="/ppt/slides/slide2.xml" Id="R89f3ef626f094655" /><Relationship Type="http://schemas.openxmlformats.org/officeDocument/2006/relationships/slide" Target="/ppt/slides/slide3.xml" Id="R5efa92c1bce44830" /><Relationship Type="http://schemas.openxmlformats.org/officeDocument/2006/relationships/slide" Target="/ppt/slides/slide4.xml" Id="Rc9dbf5078f1f411f" /><Relationship Type="http://schemas.openxmlformats.org/officeDocument/2006/relationships/slide" Target="/ppt/slides/slide5.xml" Id="R735e9ce35b654ff2" /><Relationship Type="http://schemas.openxmlformats.org/officeDocument/2006/relationships/slide" Target="/ppt/slides/slide6.xml" Id="R4b58b4d31da24cc4" /><Relationship Type="http://schemas.openxmlformats.org/officeDocument/2006/relationships/slide" Target="/ppt/slides/slide7.xml" Id="R350e2446b177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9ee991811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d06d15a96495c" /><Relationship Type="http://schemas.openxmlformats.org/officeDocument/2006/relationships/theme" Target="/ppt/slideMasters/theme/theme1.xml" Id="R51e1131597bd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d06d15a9649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e1899120240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1d4e0cd5a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45ba77b0d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0422670ce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6b6f4db4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9d4aace2e40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51d969f76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