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d5a114b89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a9fe56bd4406c"/>
  </p:sldMasterIdLst>
  <p:sldIdLst>
    <p:sldId xmlns:r="http://schemas.openxmlformats.org/officeDocument/2006/relationships" id="256" r:id="Refc4c0ecb7294566"/>
    <p:sldId xmlns:r="http://schemas.openxmlformats.org/officeDocument/2006/relationships" id="257" r:id="Rfebdd7251aff4439"/>
    <p:sldId xmlns:r="http://schemas.openxmlformats.org/officeDocument/2006/relationships" id="258" r:id="Rb30b769a4eb64f0f"/>
    <p:sldId xmlns:r="http://schemas.openxmlformats.org/officeDocument/2006/relationships" id="259" r:id="R59a3af98d0a94750"/>
    <p:sldId xmlns:r="http://schemas.openxmlformats.org/officeDocument/2006/relationships" id="260" r:id="R378d45bdd5bc472b"/>
    <p:sldId xmlns:r="http://schemas.openxmlformats.org/officeDocument/2006/relationships" id="261" r:id="R788d7d77a2c6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a9fe56bd4406c" /><Relationship Type="http://schemas.openxmlformats.org/officeDocument/2006/relationships/slide" Target="/ppt/slides/slide1.xml" Id="Refc4c0ecb7294566" /><Relationship Type="http://schemas.openxmlformats.org/officeDocument/2006/relationships/slide" Target="/ppt/slides/slide2.xml" Id="Rfebdd7251aff4439" /><Relationship Type="http://schemas.openxmlformats.org/officeDocument/2006/relationships/slide" Target="/ppt/slides/slide3.xml" Id="Rb30b769a4eb64f0f" /><Relationship Type="http://schemas.openxmlformats.org/officeDocument/2006/relationships/slide" Target="/ppt/slides/slide4.xml" Id="R59a3af98d0a94750" /><Relationship Type="http://schemas.openxmlformats.org/officeDocument/2006/relationships/slide" Target="/ppt/slides/slide5.xml" Id="R378d45bdd5bc472b" /><Relationship Type="http://schemas.openxmlformats.org/officeDocument/2006/relationships/slide" Target="/ppt/slides/slide6.xml" Id="R788d7d77a2c6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4f096bcf1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500f01714cdd" /><Relationship Type="http://schemas.openxmlformats.org/officeDocument/2006/relationships/theme" Target="/ppt/slideMasters/theme/theme1.xml" Id="R0ac8e28efde8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3500f0171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c30fb67e3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ad1dfcfa7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4e8b63fc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6d03ec3ca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bf984ea74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1b8e5e89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ARO REKLAMEBYRÅ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968 892 762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