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d59147b40b644c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0176485d8a64101"/>
  </p:sldMasterIdLst>
  <p:sldIdLst>
    <p:sldId xmlns:r="http://schemas.openxmlformats.org/officeDocument/2006/relationships" id="256" r:id="Rf325454241ab414e"/>
    <p:sldId xmlns:r="http://schemas.openxmlformats.org/officeDocument/2006/relationships" id="257" r:id="Re771813fa7244f13"/>
    <p:sldId xmlns:r="http://schemas.openxmlformats.org/officeDocument/2006/relationships" id="258" r:id="Rfcbbea432f0048fc"/>
    <p:sldId xmlns:r="http://schemas.openxmlformats.org/officeDocument/2006/relationships" id="259" r:id="R3202003f8d0a47ae"/>
    <p:sldId xmlns:r="http://schemas.openxmlformats.org/officeDocument/2006/relationships" id="260" r:id="Rbf6d6bb0b75b47a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0176485d8a64101" /><Relationship Type="http://schemas.openxmlformats.org/officeDocument/2006/relationships/slide" Target="/ppt/slides/slide1.xml" Id="Rf325454241ab414e" /><Relationship Type="http://schemas.openxmlformats.org/officeDocument/2006/relationships/slide" Target="/ppt/slides/slide2.xml" Id="Re771813fa7244f13" /><Relationship Type="http://schemas.openxmlformats.org/officeDocument/2006/relationships/slide" Target="/ppt/slides/slide3.xml" Id="Rfcbbea432f0048fc" /><Relationship Type="http://schemas.openxmlformats.org/officeDocument/2006/relationships/slide" Target="/ppt/slides/slide4.xml" Id="R3202003f8d0a47ae" /><Relationship Type="http://schemas.openxmlformats.org/officeDocument/2006/relationships/slide" Target="/ppt/slides/slide5.xml" Id="Rbf6d6bb0b75b47a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08f1037711741a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10f239da3945f2" /><Relationship Type="http://schemas.openxmlformats.org/officeDocument/2006/relationships/theme" Target="/ppt/slideMasters/theme/theme1.xml" Id="R3de4ba89428449a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510f239da3945f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c40179465d447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04b64ccd1e432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da993810cb49d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4ec7850bed43d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f044b5e7a14b9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ARO REKLAMEBYRÅ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ARO REKLAMEBYRÅ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ARO REKLAMEBYRÅ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ARO REKLAMEBYRÅ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ARO REKLAMEBYRÅ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ARO REKLAMEBYRÅ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968 892 762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ARO REKLAMEBYRÅ AS</a:t>
            </a:r>
          </a:p>
        </p:txBody>
      </p:sp>
    </p:spTree>
  </p:cSld>
  <p:clrMapOvr>
    <a:masterClrMapping xmlns:a="http://schemas.openxmlformats.org/drawingml/2006/main"/>
  </p:clrMapOvr>
</p:sld>
</file>