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12c112978b40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91b095a09e4917"/>
  </p:sldMasterIdLst>
  <p:sldIdLst>
    <p:sldId xmlns:r="http://schemas.openxmlformats.org/officeDocument/2006/relationships" id="256" r:id="R0fa06a060fce4f46"/>
    <p:sldId xmlns:r="http://schemas.openxmlformats.org/officeDocument/2006/relationships" id="257" r:id="R698b151794bf4655"/>
    <p:sldId xmlns:r="http://schemas.openxmlformats.org/officeDocument/2006/relationships" id="258" r:id="R8d9b0cd7e2f249dc"/>
    <p:sldId xmlns:r="http://schemas.openxmlformats.org/officeDocument/2006/relationships" id="259" r:id="R693385eb156a4b10"/>
    <p:sldId xmlns:r="http://schemas.openxmlformats.org/officeDocument/2006/relationships" id="260" r:id="R657c5a4c19ee4b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1b095a09e4917" /><Relationship Type="http://schemas.openxmlformats.org/officeDocument/2006/relationships/slide" Target="/ppt/slides/slide1.xml" Id="R0fa06a060fce4f46" /><Relationship Type="http://schemas.openxmlformats.org/officeDocument/2006/relationships/slide" Target="/ppt/slides/slide2.xml" Id="R698b151794bf4655" /><Relationship Type="http://schemas.openxmlformats.org/officeDocument/2006/relationships/slide" Target="/ppt/slides/slide3.xml" Id="R8d9b0cd7e2f249dc" /><Relationship Type="http://schemas.openxmlformats.org/officeDocument/2006/relationships/slide" Target="/ppt/slides/slide4.xml" Id="R693385eb156a4b10" /><Relationship Type="http://schemas.openxmlformats.org/officeDocument/2006/relationships/slide" Target="/ppt/slides/slide5.xml" Id="R657c5a4c19ee4b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f30c811eb4e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132900bce4828" /><Relationship Type="http://schemas.openxmlformats.org/officeDocument/2006/relationships/theme" Target="/ppt/slideMasters/theme/theme1.xml" Id="Rf025b3d97f6348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3132900bce48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f31f7082041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7b7d84fe649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d6a989ce14d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d1d94f3754e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2416efdd94f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