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392bddf2f74a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b573c45ec64e9d"/>
  </p:sldMasterIdLst>
  <p:sldIdLst>
    <p:sldId xmlns:r="http://schemas.openxmlformats.org/officeDocument/2006/relationships" id="256" r:id="R596032d6f6064089"/>
    <p:sldId xmlns:r="http://schemas.openxmlformats.org/officeDocument/2006/relationships" id="257" r:id="Rc2c0af8ab3eb49fe"/>
    <p:sldId xmlns:r="http://schemas.openxmlformats.org/officeDocument/2006/relationships" id="258" r:id="Rb22fa910a0b0432c"/>
    <p:sldId xmlns:r="http://schemas.openxmlformats.org/officeDocument/2006/relationships" id="259" r:id="Rc0d7b6dc25c84d87"/>
    <p:sldId xmlns:r="http://schemas.openxmlformats.org/officeDocument/2006/relationships" id="260" r:id="Rbc1b58510cca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b573c45ec64e9d" /><Relationship Type="http://schemas.openxmlformats.org/officeDocument/2006/relationships/slide" Target="/ppt/slides/slide1.xml" Id="R596032d6f6064089" /><Relationship Type="http://schemas.openxmlformats.org/officeDocument/2006/relationships/slide" Target="/ppt/slides/slide2.xml" Id="Rc2c0af8ab3eb49fe" /><Relationship Type="http://schemas.openxmlformats.org/officeDocument/2006/relationships/slide" Target="/ppt/slides/slide3.xml" Id="Rb22fa910a0b0432c" /><Relationship Type="http://schemas.openxmlformats.org/officeDocument/2006/relationships/slide" Target="/ppt/slides/slide4.xml" Id="Rc0d7b6dc25c84d87" /><Relationship Type="http://schemas.openxmlformats.org/officeDocument/2006/relationships/slide" Target="/ppt/slides/slide5.xml" Id="Rbc1b58510cca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8d378c1db348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9ec17d3a84172" /><Relationship Type="http://schemas.openxmlformats.org/officeDocument/2006/relationships/theme" Target="/ppt/slideMasters/theme/theme1.xml" Id="Rbd1f538953fe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49ec17d3a841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609a077d641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93f25bbc94a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cdfce230e43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3c7e71bd5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00ab4661c4f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 KJÆRLAND GRAVING/SPRENGING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KJÆRLAND GRAVING/SPRENGING ble etablert [år] og holder til i Varaldsøy.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Kjæraviksvegen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5636 Varaldsøy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48 81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970 051 813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