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26fcc6dd6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08816daea4875"/>
  </p:sldMasterIdLst>
  <p:sldIdLst>
    <p:sldId xmlns:r="http://schemas.openxmlformats.org/officeDocument/2006/relationships" id="256" r:id="R43e6a1685806460a"/>
    <p:sldId xmlns:r="http://schemas.openxmlformats.org/officeDocument/2006/relationships" id="257" r:id="Recf85a7e15584bd3"/>
    <p:sldId xmlns:r="http://schemas.openxmlformats.org/officeDocument/2006/relationships" id="258" r:id="Reab9eb0ebad84515"/>
    <p:sldId xmlns:r="http://schemas.openxmlformats.org/officeDocument/2006/relationships" id="259" r:id="Re6c233d71dc94754"/>
    <p:sldId xmlns:r="http://schemas.openxmlformats.org/officeDocument/2006/relationships" id="260" r:id="R15347241e1f04d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08816daea4875" /><Relationship Type="http://schemas.openxmlformats.org/officeDocument/2006/relationships/slide" Target="/ppt/slides/slide1.xml" Id="R43e6a1685806460a" /><Relationship Type="http://schemas.openxmlformats.org/officeDocument/2006/relationships/slide" Target="/ppt/slides/slide2.xml" Id="Recf85a7e15584bd3" /><Relationship Type="http://schemas.openxmlformats.org/officeDocument/2006/relationships/slide" Target="/ppt/slides/slide3.xml" Id="Reab9eb0ebad84515" /><Relationship Type="http://schemas.openxmlformats.org/officeDocument/2006/relationships/slide" Target="/ppt/slides/slide4.xml" Id="Re6c233d71dc94754" /><Relationship Type="http://schemas.openxmlformats.org/officeDocument/2006/relationships/slide" Target="/ppt/slides/slide5.xml" Id="R15347241e1f04d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3f2702378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1680b34ac444c" /><Relationship Type="http://schemas.openxmlformats.org/officeDocument/2006/relationships/theme" Target="/ppt/slideMasters/theme/theme1.xml" Id="R3df8df7819ff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1680b34ac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d91188573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3491b0fd4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5b741efe744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60b0b91bf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1df6483304d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 REGNSKAPSKONTOR DØDSBO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REGNSKAPSKONTOR DØDSBO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970 056 513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