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96170f43154b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cf2af4650f4299"/>
  </p:sldMasterIdLst>
  <p:sldIdLst>
    <p:sldId xmlns:r="http://schemas.openxmlformats.org/officeDocument/2006/relationships" id="256" r:id="R3672e6eac11746b1"/>
    <p:sldId xmlns:r="http://schemas.openxmlformats.org/officeDocument/2006/relationships" id="257" r:id="R49c0c68f6ec148c1"/>
    <p:sldId xmlns:r="http://schemas.openxmlformats.org/officeDocument/2006/relationships" id="258" r:id="Ra49315ae6e654265"/>
    <p:sldId xmlns:r="http://schemas.openxmlformats.org/officeDocument/2006/relationships" id="259" r:id="R8a6e58163fd8417c"/>
    <p:sldId xmlns:r="http://schemas.openxmlformats.org/officeDocument/2006/relationships" id="260" r:id="R0984b9afa9cc40dd"/>
    <p:sldId xmlns:r="http://schemas.openxmlformats.org/officeDocument/2006/relationships" id="261" r:id="R63429bccbf9341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f2af4650f4299" /><Relationship Type="http://schemas.openxmlformats.org/officeDocument/2006/relationships/slide" Target="/ppt/slides/slide1.xml" Id="R3672e6eac11746b1" /><Relationship Type="http://schemas.openxmlformats.org/officeDocument/2006/relationships/slide" Target="/ppt/slides/slide2.xml" Id="R49c0c68f6ec148c1" /><Relationship Type="http://schemas.openxmlformats.org/officeDocument/2006/relationships/slide" Target="/ppt/slides/slide3.xml" Id="Ra49315ae6e654265" /><Relationship Type="http://schemas.openxmlformats.org/officeDocument/2006/relationships/slide" Target="/ppt/slides/slide4.xml" Id="R8a6e58163fd8417c" /><Relationship Type="http://schemas.openxmlformats.org/officeDocument/2006/relationships/slide" Target="/ppt/slides/slide5.xml" Id="R0984b9afa9cc40dd" /><Relationship Type="http://schemas.openxmlformats.org/officeDocument/2006/relationships/slide" Target="/ppt/slides/slide6.xml" Id="R63429bccbf9341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27d3c88b0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fce0938b84d3c" /><Relationship Type="http://schemas.openxmlformats.org/officeDocument/2006/relationships/theme" Target="/ppt/slideMasters/theme/theme1.xml" Id="R1bcacdb88141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cfce0938b84d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b4326672b4c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2a594dd25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672461e4b47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899e0ee8a47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d4a9fbf7746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027f5a4854e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TJØLLING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TJØLLING REGNSKAP SA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6 601 640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2 005 971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Kirkefjerdingen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12 63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kristen@tjollingregnskap.no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970 077 227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