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42b7662283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c25d8b4d04e66"/>
  </p:sldMasterIdLst>
  <p:sldIdLst>
    <p:sldId xmlns:r="http://schemas.openxmlformats.org/officeDocument/2006/relationships" id="256" r:id="Rb3ca14c97623461d"/>
    <p:sldId xmlns:r="http://schemas.openxmlformats.org/officeDocument/2006/relationships" id="257" r:id="R552c0dc749354b8a"/>
    <p:sldId xmlns:r="http://schemas.openxmlformats.org/officeDocument/2006/relationships" id="258" r:id="R0a1657c6bd204291"/>
    <p:sldId xmlns:r="http://schemas.openxmlformats.org/officeDocument/2006/relationships" id="259" r:id="Re29b0ce359764865"/>
    <p:sldId xmlns:r="http://schemas.openxmlformats.org/officeDocument/2006/relationships" id="260" r:id="R85c33172d9dd4c5d"/>
    <p:sldId xmlns:r="http://schemas.openxmlformats.org/officeDocument/2006/relationships" id="261" r:id="Ra3033b58d701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c25d8b4d04e66" /><Relationship Type="http://schemas.openxmlformats.org/officeDocument/2006/relationships/slide" Target="/ppt/slides/slide1.xml" Id="Rb3ca14c97623461d" /><Relationship Type="http://schemas.openxmlformats.org/officeDocument/2006/relationships/slide" Target="/ppt/slides/slide2.xml" Id="R552c0dc749354b8a" /><Relationship Type="http://schemas.openxmlformats.org/officeDocument/2006/relationships/slide" Target="/ppt/slides/slide3.xml" Id="R0a1657c6bd204291" /><Relationship Type="http://schemas.openxmlformats.org/officeDocument/2006/relationships/slide" Target="/ppt/slides/slide4.xml" Id="Re29b0ce359764865" /><Relationship Type="http://schemas.openxmlformats.org/officeDocument/2006/relationships/slide" Target="/ppt/slides/slide5.xml" Id="R85c33172d9dd4c5d" /><Relationship Type="http://schemas.openxmlformats.org/officeDocument/2006/relationships/slide" Target="/ppt/slides/slide6.xml" Id="Ra3033b58d701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c9300aad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bb3be2c914c77" /><Relationship Type="http://schemas.openxmlformats.org/officeDocument/2006/relationships/theme" Target="/ppt/slideMasters/theme/theme1.xml" Id="R74a85b2d5101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8bb3be2c91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d825833c6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e7e20c9849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d2fb25a7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339b6a280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ba97d31d4c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df083c96242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