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402de88d6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f548f27824ab9"/>
  </p:sldMasterIdLst>
  <p:sldIdLst>
    <p:sldId xmlns:r="http://schemas.openxmlformats.org/officeDocument/2006/relationships" id="256" r:id="R2beea135ce334e5c"/>
    <p:sldId xmlns:r="http://schemas.openxmlformats.org/officeDocument/2006/relationships" id="257" r:id="R9dab03f332a44b49"/>
    <p:sldId xmlns:r="http://schemas.openxmlformats.org/officeDocument/2006/relationships" id="258" r:id="R6d62f52eeee443d3"/>
    <p:sldId xmlns:r="http://schemas.openxmlformats.org/officeDocument/2006/relationships" id="259" r:id="R1ff61ffd1fff4197"/>
    <p:sldId xmlns:r="http://schemas.openxmlformats.org/officeDocument/2006/relationships" id="260" r:id="Rb3d24cea86294c17"/>
    <p:sldId xmlns:r="http://schemas.openxmlformats.org/officeDocument/2006/relationships" id="261" r:id="R542957899f70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f548f27824ab9" /><Relationship Type="http://schemas.openxmlformats.org/officeDocument/2006/relationships/slide" Target="/ppt/slides/slide1.xml" Id="R2beea135ce334e5c" /><Relationship Type="http://schemas.openxmlformats.org/officeDocument/2006/relationships/slide" Target="/ppt/slides/slide2.xml" Id="R9dab03f332a44b49" /><Relationship Type="http://schemas.openxmlformats.org/officeDocument/2006/relationships/slide" Target="/ppt/slides/slide3.xml" Id="R6d62f52eeee443d3" /><Relationship Type="http://schemas.openxmlformats.org/officeDocument/2006/relationships/slide" Target="/ppt/slides/slide4.xml" Id="R1ff61ffd1fff4197" /><Relationship Type="http://schemas.openxmlformats.org/officeDocument/2006/relationships/slide" Target="/ppt/slides/slide5.xml" Id="Rb3d24cea86294c17" /><Relationship Type="http://schemas.openxmlformats.org/officeDocument/2006/relationships/slide" Target="/ppt/slides/slide6.xml" Id="R542957899f70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b29f24b59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54535192343c7" /><Relationship Type="http://schemas.openxmlformats.org/officeDocument/2006/relationships/theme" Target="/ppt/slideMasters/theme/theme1.xml" Id="R7b2dae8cc95c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b545351923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c2aca662e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90098146c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a3ceba52b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01afaecff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8a804d50f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b602596f1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