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7144ae8a9b40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1881a99ac24699"/>
  </p:sldMasterIdLst>
  <p:sldIdLst>
    <p:sldId xmlns:r="http://schemas.openxmlformats.org/officeDocument/2006/relationships" id="256" r:id="R624bc2066c3f4466"/>
    <p:sldId xmlns:r="http://schemas.openxmlformats.org/officeDocument/2006/relationships" id="257" r:id="R2be921b434274c77"/>
    <p:sldId xmlns:r="http://schemas.openxmlformats.org/officeDocument/2006/relationships" id="258" r:id="Rfba2f28281194dd8"/>
    <p:sldId xmlns:r="http://schemas.openxmlformats.org/officeDocument/2006/relationships" id="259" r:id="Rbb9a88b6336e452c"/>
    <p:sldId xmlns:r="http://schemas.openxmlformats.org/officeDocument/2006/relationships" id="260" r:id="R8524abb10a5c40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1881a99ac24699" /><Relationship Type="http://schemas.openxmlformats.org/officeDocument/2006/relationships/slide" Target="/ppt/slides/slide1.xml" Id="R624bc2066c3f4466" /><Relationship Type="http://schemas.openxmlformats.org/officeDocument/2006/relationships/slide" Target="/ppt/slides/slide2.xml" Id="R2be921b434274c77" /><Relationship Type="http://schemas.openxmlformats.org/officeDocument/2006/relationships/slide" Target="/ppt/slides/slide3.xml" Id="Rfba2f28281194dd8" /><Relationship Type="http://schemas.openxmlformats.org/officeDocument/2006/relationships/slide" Target="/ppt/slides/slide4.xml" Id="Rbb9a88b6336e452c" /><Relationship Type="http://schemas.openxmlformats.org/officeDocument/2006/relationships/slide" Target="/ppt/slides/slide5.xml" Id="R8524abb10a5c40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2d3772695c40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a9e234989458b" /><Relationship Type="http://schemas.openxmlformats.org/officeDocument/2006/relationships/theme" Target="/ppt/slideMasters/theme/theme1.xml" Id="R41e88c6d3a6b45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1a9e23498945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b603532da4c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da3bba58249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8ba363a7641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ce230cc4d44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cd6872218744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NORGES VASSDRAGS- OG ENERGIDIREKTORAT (NVE)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 VASSDRAGS- OG ENERGIDIREKTORAT (NVE)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NORGES VASSDRAGS- OG ENERGIDIREKTORAT (NVE)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 VASSDRAGS- OG ENERGIDIREKTORAT (NVE)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 VASSDRAGS- OG ENERGIDIREKTORAT (NVE)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 VASSDRAGS- OG ENERGIDIREKTORAT (NVE)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Middelthuns gate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95 95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nve@nve.no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970 205 039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 VASSDRAGS- OG ENERGIDIREKTORAT (NVE)</a:t>
            </a:r>
          </a:p>
        </p:txBody>
      </p:sp>
    </p:spTree>
  </p:cSld>
  <p:clrMapOvr>
    <a:masterClrMapping xmlns:a="http://schemas.openxmlformats.org/drawingml/2006/main"/>
  </p:clrMapOvr>
</p:sld>
</file>