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f4b1a556c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6888177514291"/>
  </p:sldMasterIdLst>
  <p:sldIdLst>
    <p:sldId xmlns:r="http://schemas.openxmlformats.org/officeDocument/2006/relationships" id="256" r:id="R9166ab2ab052414d"/>
    <p:sldId xmlns:r="http://schemas.openxmlformats.org/officeDocument/2006/relationships" id="257" r:id="Red8cb703ad864b2e"/>
    <p:sldId xmlns:r="http://schemas.openxmlformats.org/officeDocument/2006/relationships" id="258" r:id="R35403ace2c8e47c8"/>
    <p:sldId xmlns:r="http://schemas.openxmlformats.org/officeDocument/2006/relationships" id="259" r:id="R78c33721d6dc4717"/>
    <p:sldId xmlns:r="http://schemas.openxmlformats.org/officeDocument/2006/relationships" id="260" r:id="R8339e0a1411f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6888177514291" /><Relationship Type="http://schemas.openxmlformats.org/officeDocument/2006/relationships/slide" Target="/ppt/slides/slide1.xml" Id="R9166ab2ab052414d" /><Relationship Type="http://schemas.openxmlformats.org/officeDocument/2006/relationships/slide" Target="/ppt/slides/slide2.xml" Id="Red8cb703ad864b2e" /><Relationship Type="http://schemas.openxmlformats.org/officeDocument/2006/relationships/slide" Target="/ppt/slides/slide3.xml" Id="R35403ace2c8e47c8" /><Relationship Type="http://schemas.openxmlformats.org/officeDocument/2006/relationships/slide" Target="/ppt/slides/slide4.xml" Id="R78c33721d6dc4717" /><Relationship Type="http://schemas.openxmlformats.org/officeDocument/2006/relationships/slide" Target="/ppt/slides/slide5.xml" Id="R8339e0a1411f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a2fa4738c41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b856a22e140ef" /><Relationship Type="http://schemas.openxmlformats.org/officeDocument/2006/relationships/theme" Target="/ppt/slideMasters/theme/theme1.xml" Id="Ra23ef28470f7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b856a22e140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72867989e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83f4f8e80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c3332fa6e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d5a9038434a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60a20d75b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