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1e39450ad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f11a4f7064419"/>
  </p:sldMasterIdLst>
  <p:sldIdLst>
    <p:sldId xmlns:r="http://schemas.openxmlformats.org/officeDocument/2006/relationships" id="256" r:id="R7410facb5a294f6b"/>
    <p:sldId xmlns:r="http://schemas.openxmlformats.org/officeDocument/2006/relationships" id="257" r:id="R0ebc417dac8840b7"/>
    <p:sldId xmlns:r="http://schemas.openxmlformats.org/officeDocument/2006/relationships" id="258" r:id="R0eaabe91eb604d4f"/>
    <p:sldId xmlns:r="http://schemas.openxmlformats.org/officeDocument/2006/relationships" id="259" r:id="R1c7bc7e04cab4f33"/>
    <p:sldId xmlns:r="http://schemas.openxmlformats.org/officeDocument/2006/relationships" id="260" r:id="R2503fa857fcf44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f11a4f7064419" /><Relationship Type="http://schemas.openxmlformats.org/officeDocument/2006/relationships/slide" Target="/ppt/slides/slide1.xml" Id="R7410facb5a294f6b" /><Relationship Type="http://schemas.openxmlformats.org/officeDocument/2006/relationships/slide" Target="/ppt/slides/slide2.xml" Id="R0ebc417dac8840b7" /><Relationship Type="http://schemas.openxmlformats.org/officeDocument/2006/relationships/slide" Target="/ppt/slides/slide3.xml" Id="R0eaabe91eb604d4f" /><Relationship Type="http://schemas.openxmlformats.org/officeDocument/2006/relationships/slide" Target="/ppt/slides/slide4.xml" Id="R1c7bc7e04cab4f33" /><Relationship Type="http://schemas.openxmlformats.org/officeDocument/2006/relationships/slide" Target="/ppt/slides/slide5.xml" Id="R2503fa857fcf44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c7f40823e49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bad69de8e422e" /><Relationship Type="http://schemas.openxmlformats.org/officeDocument/2006/relationships/theme" Target="/ppt/slideMasters/theme/theme1.xml" Id="Rb5ec5c983b0540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1bad69de8e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25ba38200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1312633c7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853945001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1c0d7ee77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1269ad90d41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EDVARDSEN KNUT 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KNUT ING ble etablert [år] og holder til i Borgen.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Tiurfaret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1388 Borgen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66901285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nevlung@online.no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EDVARDSEN KNUT ING</a:t>
            </a:r>
          </a:p>
        </p:txBody>
      </p:sp>
    </p:spTree>
  </p:cSld>
  <p:clrMapOvr>
    <a:masterClrMapping xmlns:a="http://schemas.openxmlformats.org/drawingml/2006/main"/>
  </p:clrMapOvr>
</p:sld>
</file>