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423a47d72284b5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1643e35e6a54e1e"/>
  </p:sldMasterIdLst>
  <p:sldIdLst>
    <p:sldId xmlns:r="http://schemas.openxmlformats.org/officeDocument/2006/relationships" id="256" r:id="Rb77b54274e0d4dcf"/>
    <p:sldId xmlns:r="http://schemas.openxmlformats.org/officeDocument/2006/relationships" id="257" r:id="R50bb2e3bb7484ae8"/>
    <p:sldId xmlns:r="http://schemas.openxmlformats.org/officeDocument/2006/relationships" id="258" r:id="R70537de9513d4f2d"/>
    <p:sldId xmlns:r="http://schemas.openxmlformats.org/officeDocument/2006/relationships" id="259" r:id="R09412988a1d0435b"/>
    <p:sldId xmlns:r="http://schemas.openxmlformats.org/officeDocument/2006/relationships" id="260" r:id="Rb2b9c3830830437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1643e35e6a54e1e" /><Relationship Type="http://schemas.openxmlformats.org/officeDocument/2006/relationships/slide" Target="/ppt/slides/slide1.xml" Id="Rb77b54274e0d4dcf" /><Relationship Type="http://schemas.openxmlformats.org/officeDocument/2006/relationships/slide" Target="/ppt/slides/slide2.xml" Id="R50bb2e3bb7484ae8" /><Relationship Type="http://schemas.openxmlformats.org/officeDocument/2006/relationships/slide" Target="/ppt/slides/slide3.xml" Id="R70537de9513d4f2d" /><Relationship Type="http://schemas.openxmlformats.org/officeDocument/2006/relationships/slide" Target="/ppt/slides/slide4.xml" Id="R09412988a1d0435b" /><Relationship Type="http://schemas.openxmlformats.org/officeDocument/2006/relationships/slide" Target="/ppt/slides/slide5.xml" Id="Rb2b9c3830830437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02af21807f2473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b0215afcc44b4c" /><Relationship Type="http://schemas.openxmlformats.org/officeDocument/2006/relationships/theme" Target="/ppt/slideMasters/theme/theme1.xml" Id="R8f311abd2fc14c6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bb0215afcc44b4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9377e50a874d0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9368414e1c431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5faac355cd44b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35dc0918144b7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37284c905c4fc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EDVARDSEN KNUT ING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EDVARDSEN KNUT ING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EDVARDSEN KNUT ING ble etablert [år] og holder til i Borgen.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EDVARDSEN KNUT ING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EDVARDSEN KNUT ING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EDVARDSEN KNUT ING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Tiurfaret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1388 Borgen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66901285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nevlung@online.no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970 239 367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EDVARDSEN KNUT ING</a:t>
            </a:r>
          </a:p>
        </p:txBody>
      </p:sp>
    </p:spTree>
  </p:cSld>
  <p:clrMapOvr>
    <a:masterClrMapping xmlns:a="http://schemas.openxmlformats.org/drawingml/2006/main"/>
  </p:clrMapOvr>
</p:sld>
</file>