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43fe7dbf614c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ad9da603ab4c4c"/>
  </p:sldMasterIdLst>
  <p:sldIdLst>
    <p:sldId xmlns:r="http://schemas.openxmlformats.org/officeDocument/2006/relationships" id="256" r:id="Rdf7268c2bf814279"/>
    <p:sldId xmlns:r="http://schemas.openxmlformats.org/officeDocument/2006/relationships" id="257" r:id="R1a24274ff2114776"/>
    <p:sldId xmlns:r="http://schemas.openxmlformats.org/officeDocument/2006/relationships" id="258" r:id="R6556ffacac06428e"/>
    <p:sldId xmlns:r="http://schemas.openxmlformats.org/officeDocument/2006/relationships" id="259" r:id="Rd7f0d19dc65c4939"/>
    <p:sldId xmlns:r="http://schemas.openxmlformats.org/officeDocument/2006/relationships" id="260" r:id="R2ecb2784fcc7480b"/>
    <p:sldId xmlns:r="http://schemas.openxmlformats.org/officeDocument/2006/relationships" id="261" r:id="R5e9c4a6d154841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ad9da603ab4c4c" /><Relationship Type="http://schemas.openxmlformats.org/officeDocument/2006/relationships/slide" Target="/ppt/slides/slide1.xml" Id="Rdf7268c2bf814279" /><Relationship Type="http://schemas.openxmlformats.org/officeDocument/2006/relationships/slide" Target="/ppt/slides/slide2.xml" Id="R1a24274ff2114776" /><Relationship Type="http://schemas.openxmlformats.org/officeDocument/2006/relationships/slide" Target="/ppt/slides/slide3.xml" Id="R6556ffacac06428e" /><Relationship Type="http://schemas.openxmlformats.org/officeDocument/2006/relationships/slide" Target="/ppt/slides/slide4.xml" Id="Rd7f0d19dc65c4939" /><Relationship Type="http://schemas.openxmlformats.org/officeDocument/2006/relationships/slide" Target="/ppt/slides/slide5.xml" Id="R2ecb2784fcc7480b" /><Relationship Type="http://schemas.openxmlformats.org/officeDocument/2006/relationships/slide" Target="/ppt/slides/slide6.xml" Id="R5e9c4a6d154841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2e91e5302740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b749623384b6e" /><Relationship Type="http://schemas.openxmlformats.org/officeDocument/2006/relationships/theme" Target="/ppt/slideMasters/theme/theme1.xml" Id="R01c21ef6d5ae43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fb749623384b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22a3a76684c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0bbda337348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1685c65b444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6dc82641440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9d7c31f0e44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62955880448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 REIDAR LILLEBØ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REIDAR LILLEBØ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1 617 204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1 739 327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970 245 367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