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0a598bcc742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1abbef55c41d0"/>
  </p:sldMasterIdLst>
  <p:sldIdLst>
    <p:sldId xmlns:r="http://schemas.openxmlformats.org/officeDocument/2006/relationships" id="256" r:id="R06d910d0cdc448f2"/>
    <p:sldId xmlns:r="http://schemas.openxmlformats.org/officeDocument/2006/relationships" id="257" r:id="Rf079b52fd2cc4322"/>
    <p:sldId xmlns:r="http://schemas.openxmlformats.org/officeDocument/2006/relationships" id="258" r:id="Rfe573654a69c42e9"/>
    <p:sldId xmlns:r="http://schemas.openxmlformats.org/officeDocument/2006/relationships" id="259" r:id="Rf9d4d495b6b441f0"/>
    <p:sldId xmlns:r="http://schemas.openxmlformats.org/officeDocument/2006/relationships" id="260" r:id="Ref82a5022a154cb0"/>
    <p:sldId xmlns:r="http://schemas.openxmlformats.org/officeDocument/2006/relationships" id="261" r:id="Ra06b51da8022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1abbef55c41d0" /><Relationship Type="http://schemas.openxmlformats.org/officeDocument/2006/relationships/slide" Target="/ppt/slides/slide1.xml" Id="R06d910d0cdc448f2" /><Relationship Type="http://schemas.openxmlformats.org/officeDocument/2006/relationships/slide" Target="/ppt/slides/slide2.xml" Id="Rf079b52fd2cc4322" /><Relationship Type="http://schemas.openxmlformats.org/officeDocument/2006/relationships/slide" Target="/ppt/slides/slide3.xml" Id="Rfe573654a69c42e9" /><Relationship Type="http://schemas.openxmlformats.org/officeDocument/2006/relationships/slide" Target="/ppt/slides/slide4.xml" Id="Rf9d4d495b6b441f0" /><Relationship Type="http://schemas.openxmlformats.org/officeDocument/2006/relationships/slide" Target="/ppt/slides/slide5.xml" Id="Ref82a5022a154cb0" /><Relationship Type="http://schemas.openxmlformats.org/officeDocument/2006/relationships/slide" Target="/ppt/slides/slide6.xml" Id="Ra06b51da8022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8b03ff822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fdff031c04eb9" /><Relationship Type="http://schemas.openxmlformats.org/officeDocument/2006/relationships/theme" Target="/ppt/slideMasters/theme/theme1.xml" Id="Rf55a0d6a9ea6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fdff031c0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8549468a7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c23938470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7af26ecd34f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4f86121644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8149327bd46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c868e47d7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