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fec09be07548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685834505c4816"/>
  </p:sldMasterIdLst>
  <p:sldIdLst>
    <p:sldId xmlns:r="http://schemas.openxmlformats.org/officeDocument/2006/relationships" id="256" r:id="R71ee0cfebcc6476f"/>
    <p:sldId xmlns:r="http://schemas.openxmlformats.org/officeDocument/2006/relationships" id="257" r:id="R6ac8d7bea7194eae"/>
    <p:sldId xmlns:r="http://schemas.openxmlformats.org/officeDocument/2006/relationships" id="258" r:id="R42d267639ec84da3"/>
    <p:sldId xmlns:r="http://schemas.openxmlformats.org/officeDocument/2006/relationships" id="259" r:id="R803d6b084b094655"/>
    <p:sldId xmlns:r="http://schemas.openxmlformats.org/officeDocument/2006/relationships" id="260" r:id="Rf26aca44ef164c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685834505c4816" /><Relationship Type="http://schemas.openxmlformats.org/officeDocument/2006/relationships/slide" Target="/ppt/slides/slide1.xml" Id="R71ee0cfebcc6476f" /><Relationship Type="http://schemas.openxmlformats.org/officeDocument/2006/relationships/slide" Target="/ppt/slides/slide2.xml" Id="R6ac8d7bea7194eae" /><Relationship Type="http://schemas.openxmlformats.org/officeDocument/2006/relationships/slide" Target="/ppt/slides/slide3.xml" Id="R42d267639ec84da3" /><Relationship Type="http://schemas.openxmlformats.org/officeDocument/2006/relationships/slide" Target="/ppt/slides/slide4.xml" Id="R803d6b084b094655" /><Relationship Type="http://schemas.openxmlformats.org/officeDocument/2006/relationships/slide" Target="/ppt/slides/slide5.xml" Id="Rf26aca44ef164c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8ab00370c442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dc092f32a44495" /><Relationship Type="http://schemas.openxmlformats.org/officeDocument/2006/relationships/theme" Target="/ppt/slideMasters/theme/theme1.xml" Id="R717534e873234c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dc092f32a4449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be1d256e0741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8d50ebefad45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afb05401f047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8bb4567d004d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cf08fd9afd4a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SANDVIK JARLE ARKITEKT MNAL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SANDVIK JARLE ARKITEKT MNAL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SANDVIK JARLE ARKITEKT MNAL ble etablert [år] og holder til i Aurland.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SANDVIK JARLE ARKITEKT MNAL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SANDVIK JARLE ARKITEKT MNAL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SANDVIK JARLE ARKITEKT MNAL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5745 Aurland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ark.jsand@icloud.com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www.sandvikarkitekt.no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970 348 581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SANDVIK JARLE ARKITEKT MNAL</a:t>
            </a:r>
          </a:p>
        </p:txBody>
      </p:sp>
    </p:spTree>
  </p:cSld>
  <p:clrMapOvr>
    <a:masterClrMapping xmlns:a="http://schemas.openxmlformats.org/drawingml/2006/main"/>
  </p:clrMapOvr>
</p:sld>
</file>