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412385a7448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e27964289345a8"/>
  </p:sldMasterIdLst>
  <p:sldIdLst>
    <p:sldId xmlns:r="http://schemas.openxmlformats.org/officeDocument/2006/relationships" id="256" r:id="Rb6813e2e312b4c0e"/>
    <p:sldId xmlns:r="http://schemas.openxmlformats.org/officeDocument/2006/relationships" id="257" r:id="Rc494fffd6cb24cb6"/>
    <p:sldId xmlns:r="http://schemas.openxmlformats.org/officeDocument/2006/relationships" id="258" r:id="R918b5983d532417e"/>
    <p:sldId xmlns:r="http://schemas.openxmlformats.org/officeDocument/2006/relationships" id="259" r:id="Rf77893201ec94f37"/>
    <p:sldId xmlns:r="http://schemas.openxmlformats.org/officeDocument/2006/relationships" id="260" r:id="R3b10ac8c043f42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27964289345a8" /><Relationship Type="http://schemas.openxmlformats.org/officeDocument/2006/relationships/slide" Target="/ppt/slides/slide1.xml" Id="Rb6813e2e312b4c0e" /><Relationship Type="http://schemas.openxmlformats.org/officeDocument/2006/relationships/slide" Target="/ppt/slides/slide2.xml" Id="Rc494fffd6cb24cb6" /><Relationship Type="http://schemas.openxmlformats.org/officeDocument/2006/relationships/slide" Target="/ppt/slides/slide3.xml" Id="R918b5983d532417e" /><Relationship Type="http://schemas.openxmlformats.org/officeDocument/2006/relationships/slide" Target="/ppt/slides/slide4.xml" Id="Rf77893201ec94f37" /><Relationship Type="http://schemas.openxmlformats.org/officeDocument/2006/relationships/slide" Target="/ppt/slides/slide5.xml" Id="R3b10ac8c043f42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e8d1b35fd4f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e6291712a4a57" /><Relationship Type="http://schemas.openxmlformats.org/officeDocument/2006/relationships/theme" Target="/ppt/slideMasters/theme/theme1.xml" Id="R8d4ed83e5a434d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5e6291712a4a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e02b8de0b4b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197c2f1a347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abc43c0d9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b5c98dd6646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19b2cc4fd43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LINDANGER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LINDANGER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86 25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elindang@onlin.no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970 360 417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