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d36083cde940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346a951d2c441f"/>
  </p:sldMasterIdLst>
  <p:sldIdLst>
    <p:sldId xmlns:r="http://schemas.openxmlformats.org/officeDocument/2006/relationships" id="256" r:id="Rac76b9fb140647ca"/>
    <p:sldId xmlns:r="http://schemas.openxmlformats.org/officeDocument/2006/relationships" id="257" r:id="R2e00a53b99dd421e"/>
    <p:sldId xmlns:r="http://schemas.openxmlformats.org/officeDocument/2006/relationships" id="258" r:id="R742a9c247234462f"/>
    <p:sldId xmlns:r="http://schemas.openxmlformats.org/officeDocument/2006/relationships" id="259" r:id="Rd77df07819584182"/>
    <p:sldId xmlns:r="http://schemas.openxmlformats.org/officeDocument/2006/relationships" id="260" r:id="R304db174a70c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46a951d2c441f" /><Relationship Type="http://schemas.openxmlformats.org/officeDocument/2006/relationships/slide" Target="/ppt/slides/slide1.xml" Id="Rac76b9fb140647ca" /><Relationship Type="http://schemas.openxmlformats.org/officeDocument/2006/relationships/slide" Target="/ppt/slides/slide2.xml" Id="R2e00a53b99dd421e" /><Relationship Type="http://schemas.openxmlformats.org/officeDocument/2006/relationships/slide" Target="/ppt/slides/slide3.xml" Id="R742a9c247234462f" /><Relationship Type="http://schemas.openxmlformats.org/officeDocument/2006/relationships/slide" Target="/ppt/slides/slide4.xml" Id="Rd77df07819584182" /><Relationship Type="http://schemas.openxmlformats.org/officeDocument/2006/relationships/slide" Target="/ppt/slides/slide5.xml" Id="R304db174a70c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e4b7216a243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28e4464b74794" /><Relationship Type="http://schemas.openxmlformats.org/officeDocument/2006/relationships/theme" Target="/ppt/slideMasters/theme/theme1.xml" Id="R0252032434b5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828e4464b747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0789d84b444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94971e2ce44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0ccd0e94e4d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55a6db0ac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946f74121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