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38414db4bd472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5235f126ea4e13"/>
  </p:sldMasterIdLst>
  <p:sldIdLst>
    <p:sldId xmlns:r="http://schemas.openxmlformats.org/officeDocument/2006/relationships" id="256" r:id="Rc440e5e6d7b849ec"/>
    <p:sldId xmlns:r="http://schemas.openxmlformats.org/officeDocument/2006/relationships" id="257" r:id="Ref88e858db254a7f"/>
    <p:sldId xmlns:r="http://schemas.openxmlformats.org/officeDocument/2006/relationships" id="258" r:id="Raeb28dd6b6f64e0c"/>
    <p:sldId xmlns:r="http://schemas.openxmlformats.org/officeDocument/2006/relationships" id="259" r:id="Rd4aefcafa1834e68"/>
    <p:sldId xmlns:r="http://schemas.openxmlformats.org/officeDocument/2006/relationships" id="260" r:id="Raab146a2c3854e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5235f126ea4e13" /><Relationship Type="http://schemas.openxmlformats.org/officeDocument/2006/relationships/slide" Target="/ppt/slides/slide1.xml" Id="Rc440e5e6d7b849ec" /><Relationship Type="http://schemas.openxmlformats.org/officeDocument/2006/relationships/slide" Target="/ppt/slides/slide2.xml" Id="Ref88e858db254a7f" /><Relationship Type="http://schemas.openxmlformats.org/officeDocument/2006/relationships/slide" Target="/ppt/slides/slide3.xml" Id="Raeb28dd6b6f64e0c" /><Relationship Type="http://schemas.openxmlformats.org/officeDocument/2006/relationships/slide" Target="/ppt/slides/slide4.xml" Id="Rd4aefcafa1834e68" /><Relationship Type="http://schemas.openxmlformats.org/officeDocument/2006/relationships/slide" Target="/ppt/slides/slide5.xml" Id="Raab146a2c3854e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356c3f9fbb40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0a9c945f4d4511" /><Relationship Type="http://schemas.openxmlformats.org/officeDocument/2006/relationships/theme" Target="/ppt/slideMasters/theme/theme1.xml" Id="Re0edaabf9ded44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0a9c945f4d45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ab0801656f4e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ebb3d39f894d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195d60c13543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91d14238874e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0cba4a4f7647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PER KRISTIAN LÅCHE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KRISTIAN LÅCHE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 KRISTIAN LÅCHE ble etablert [år] og holder til i Ørje.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KRISTIAN LÅCHE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KRISTIAN LÅCHE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KRISTIAN LÅCHE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Vikenveien 316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1870 Ørje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83 89 84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970 488 545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PER KRISTIAN LÅCHE</a:t>
            </a:r>
          </a:p>
        </p:txBody>
      </p:sp>
    </p:spTree>
  </p:cSld>
  <p:clrMapOvr>
    <a:masterClrMapping xmlns:a="http://schemas.openxmlformats.org/drawingml/2006/main"/>
  </p:clrMapOvr>
</p:sld>
</file>