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b0c459212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b449feb1a04373"/>
  </p:sldMasterIdLst>
  <p:sldIdLst>
    <p:sldId xmlns:r="http://schemas.openxmlformats.org/officeDocument/2006/relationships" id="256" r:id="Rea4633b3f98c4464"/>
    <p:sldId xmlns:r="http://schemas.openxmlformats.org/officeDocument/2006/relationships" id="257" r:id="R392683ee336546ce"/>
    <p:sldId xmlns:r="http://schemas.openxmlformats.org/officeDocument/2006/relationships" id="258" r:id="Rad49cb5c9eca4922"/>
    <p:sldId xmlns:r="http://schemas.openxmlformats.org/officeDocument/2006/relationships" id="259" r:id="Rc69f831364ae47cc"/>
    <p:sldId xmlns:r="http://schemas.openxmlformats.org/officeDocument/2006/relationships" id="260" r:id="Re7705c4515d54f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b449feb1a04373" /><Relationship Type="http://schemas.openxmlformats.org/officeDocument/2006/relationships/slide" Target="/ppt/slides/slide1.xml" Id="Rea4633b3f98c4464" /><Relationship Type="http://schemas.openxmlformats.org/officeDocument/2006/relationships/slide" Target="/ppt/slides/slide2.xml" Id="R392683ee336546ce" /><Relationship Type="http://schemas.openxmlformats.org/officeDocument/2006/relationships/slide" Target="/ppt/slides/slide3.xml" Id="Rad49cb5c9eca4922" /><Relationship Type="http://schemas.openxmlformats.org/officeDocument/2006/relationships/slide" Target="/ppt/slides/slide4.xml" Id="Rc69f831364ae47cc" /><Relationship Type="http://schemas.openxmlformats.org/officeDocument/2006/relationships/slide" Target="/ppt/slides/slide5.xml" Id="Re7705c4515d54f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95313785a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7b70150c8471b" /><Relationship Type="http://schemas.openxmlformats.org/officeDocument/2006/relationships/theme" Target="/ppt/slideMasters/theme/theme1.xml" Id="R62e738fd4811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7b70150c8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7bf51fd2247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5adf61df0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2fe9a469942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7ec24127b4d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f5af3ae1e44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