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83feb4242b4a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2d938f89074c78"/>
  </p:sldMasterIdLst>
  <p:sldIdLst>
    <p:sldId xmlns:r="http://schemas.openxmlformats.org/officeDocument/2006/relationships" id="256" r:id="R1f64c09486674562"/>
    <p:sldId xmlns:r="http://schemas.openxmlformats.org/officeDocument/2006/relationships" id="257" r:id="R76c352999b0d47a0"/>
    <p:sldId xmlns:r="http://schemas.openxmlformats.org/officeDocument/2006/relationships" id="258" r:id="Rfb972cd3ba324c12"/>
    <p:sldId xmlns:r="http://schemas.openxmlformats.org/officeDocument/2006/relationships" id="259" r:id="R5fcb89da08f043cf"/>
    <p:sldId xmlns:r="http://schemas.openxmlformats.org/officeDocument/2006/relationships" id="260" r:id="Re5441dffaea94bb1"/>
    <p:sldId xmlns:r="http://schemas.openxmlformats.org/officeDocument/2006/relationships" id="261" r:id="R961034ba46084456"/>
    <p:sldId xmlns:r="http://schemas.openxmlformats.org/officeDocument/2006/relationships" id="262" r:id="R998d0ef62cd24c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d938f89074c78" /><Relationship Type="http://schemas.openxmlformats.org/officeDocument/2006/relationships/slide" Target="/ppt/slides/slide1.xml" Id="R1f64c09486674562" /><Relationship Type="http://schemas.openxmlformats.org/officeDocument/2006/relationships/slide" Target="/ppt/slides/slide2.xml" Id="R76c352999b0d47a0" /><Relationship Type="http://schemas.openxmlformats.org/officeDocument/2006/relationships/slide" Target="/ppt/slides/slide3.xml" Id="Rfb972cd3ba324c12" /><Relationship Type="http://schemas.openxmlformats.org/officeDocument/2006/relationships/slide" Target="/ppt/slides/slide4.xml" Id="R5fcb89da08f043cf" /><Relationship Type="http://schemas.openxmlformats.org/officeDocument/2006/relationships/slide" Target="/ppt/slides/slide5.xml" Id="Re5441dffaea94bb1" /><Relationship Type="http://schemas.openxmlformats.org/officeDocument/2006/relationships/slide" Target="/ppt/slides/slide6.xml" Id="R961034ba46084456" /><Relationship Type="http://schemas.openxmlformats.org/officeDocument/2006/relationships/slide" Target="/ppt/slides/slide7.xml" Id="R998d0ef62cd24c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9b0d9249944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b92e6e2d446db" /><Relationship Type="http://schemas.openxmlformats.org/officeDocument/2006/relationships/theme" Target="/ppt/slideMasters/theme/theme1.xml" Id="Rf6ba4e2ea33e4b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5b92e6e2d446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d1ab8f1d046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866b9d43e45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b8cab9ac144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977d86ddb4d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11c41047d48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a6717edc34e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df0d04b7946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PLASTINDUSTRI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PLASTINDUSTRI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1 347 517 688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32 031 327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21 423 893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54 578 678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257 323 795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700 42177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www.vartdalplast.no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970 890 513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