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b88f70981c4e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658326b1be4643"/>
  </p:sldMasterIdLst>
  <p:sldIdLst>
    <p:sldId xmlns:r="http://schemas.openxmlformats.org/officeDocument/2006/relationships" id="256" r:id="R0c3e54043f644f0a"/>
    <p:sldId xmlns:r="http://schemas.openxmlformats.org/officeDocument/2006/relationships" id="257" r:id="Rde6da6bfee444705"/>
    <p:sldId xmlns:r="http://schemas.openxmlformats.org/officeDocument/2006/relationships" id="258" r:id="Rc71f3779232d4745"/>
    <p:sldId xmlns:r="http://schemas.openxmlformats.org/officeDocument/2006/relationships" id="259" r:id="R9d4a2d79e17c4978"/>
    <p:sldId xmlns:r="http://schemas.openxmlformats.org/officeDocument/2006/relationships" id="260" r:id="Ra9d3208403374318"/>
    <p:sldId xmlns:r="http://schemas.openxmlformats.org/officeDocument/2006/relationships" id="261" r:id="R25e69ff45d3545bf"/>
    <p:sldId xmlns:r="http://schemas.openxmlformats.org/officeDocument/2006/relationships" id="262" r:id="R0563cd1ad5e748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658326b1be4643" /><Relationship Type="http://schemas.openxmlformats.org/officeDocument/2006/relationships/slide" Target="/ppt/slides/slide1.xml" Id="R0c3e54043f644f0a" /><Relationship Type="http://schemas.openxmlformats.org/officeDocument/2006/relationships/slide" Target="/ppt/slides/slide2.xml" Id="Rde6da6bfee444705" /><Relationship Type="http://schemas.openxmlformats.org/officeDocument/2006/relationships/slide" Target="/ppt/slides/slide3.xml" Id="Rc71f3779232d4745" /><Relationship Type="http://schemas.openxmlformats.org/officeDocument/2006/relationships/slide" Target="/ppt/slides/slide4.xml" Id="R9d4a2d79e17c4978" /><Relationship Type="http://schemas.openxmlformats.org/officeDocument/2006/relationships/slide" Target="/ppt/slides/slide5.xml" Id="Ra9d3208403374318" /><Relationship Type="http://schemas.openxmlformats.org/officeDocument/2006/relationships/slide" Target="/ppt/slides/slide6.xml" Id="R25e69ff45d3545bf" /><Relationship Type="http://schemas.openxmlformats.org/officeDocument/2006/relationships/slide" Target="/ppt/slides/slide7.xml" Id="R0563cd1ad5e748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fd1d072de84b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08072e13f4250" /><Relationship Type="http://schemas.openxmlformats.org/officeDocument/2006/relationships/theme" Target="/ppt/slideMasters/theme/theme1.xml" Id="R4af4d2a2ec1548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608072e13f42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716f3e16044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ff4aba4fa48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9721fd81340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ce5b2ffa043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1a0fa868d47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7f8decab848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4396df9394e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ENERGIMA ING. OH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ENERGIMA ING. OH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87 808 277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3 782 603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3 086 223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6 946 752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25 300 439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ENERGIMA HOLDING AS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BJØRKLUND ROALD ARNE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KULDETEKNIKEREN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2380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970 894 136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