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bb81ffe35b4b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64ec70caca4fd6"/>
  </p:sldMasterIdLst>
  <p:sldIdLst>
    <p:sldId xmlns:r="http://schemas.openxmlformats.org/officeDocument/2006/relationships" id="256" r:id="R71cebe00577546a4"/>
    <p:sldId xmlns:r="http://schemas.openxmlformats.org/officeDocument/2006/relationships" id="257" r:id="R44c61ce87a33490e"/>
    <p:sldId xmlns:r="http://schemas.openxmlformats.org/officeDocument/2006/relationships" id="258" r:id="R7bbae915e92b4fc5"/>
    <p:sldId xmlns:r="http://schemas.openxmlformats.org/officeDocument/2006/relationships" id="259" r:id="R1d492b22117f4523"/>
    <p:sldId xmlns:r="http://schemas.openxmlformats.org/officeDocument/2006/relationships" id="260" r:id="R93d82242fb5644e4"/>
    <p:sldId xmlns:r="http://schemas.openxmlformats.org/officeDocument/2006/relationships" id="261" r:id="R3ab48e13bb544ee3"/>
    <p:sldId xmlns:r="http://schemas.openxmlformats.org/officeDocument/2006/relationships" id="262" r:id="Rd3bb8d78d9fa42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64ec70caca4fd6" /><Relationship Type="http://schemas.openxmlformats.org/officeDocument/2006/relationships/slide" Target="/ppt/slides/slide1.xml" Id="R71cebe00577546a4" /><Relationship Type="http://schemas.openxmlformats.org/officeDocument/2006/relationships/slide" Target="/ppt/slides/slide2.xml" Id="R44c61ce87a33490e" /><Relationship Type="http://schemas.openxmlformats.org/officeDocument/2006/relationships/slide" Target="/ppt/slides/slide3.xml" Id="R7bbae915e92b4fc5" /><Relationship Type="http://schemas.openxmlformats.org/officeDocument/2006/relationships/slide" Target="/ppt/slides/slide4.xml" Id="R1d492b22117f4523" /><Relationship Type="http://schemas.openxmlformats.org/officeDocument/2006/relationships/slide" Target="/ppt/slides/slide5.xml" Id="R93d82242fb5644e4" /><Relationship Type="http://schemas.openxmlformats.org/officeDocument/2006/relationships/slide" Target="/ppt/slides/slide6.xml" Id="R3ab48e13bb544ee3" /><Relationship Type="http://schemas.openxmlformats.org/officeDocument/2006/relationships/slide" Target="/ppt/slides/slide7.xml" Id="Rd3bb8d78d9fa42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5477e3a7ac47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fae9802acc481c" /><Relationship Type="http://schemas.openxmlformats.org/officeDocument/2006/relationships/theme" Target="/ppt/slideMasters/theme/theme1.xml" Id="R88822d4e5c5048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fae9802acc48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12efbacd442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25009f752442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8b84bd1b9b42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0040ee61a43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9ffb2906140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3886ede1649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bec90310784a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MULTICASE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MULTICASE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MULTICASE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MULTICASE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MULTICASE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MULTICASE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366 463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757 393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14 677 901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18 100 839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MULTICASE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HUSER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MULTICASE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Frode Huser, Bråtenalléen 15B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58 39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970 896 880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MULTICASE AS</a:t>
            </a:r>
          </a:p>
        </p:txBody>
      </p:sp>
    </p:spTree>
  </p:cSld>
  <p:clrMapOvr>
    <a:masterClrMapping xmlns:a="http://schemas.openxmlformats.org/drawingml/2006/main"/>
  </p:clrMapOvr>
</p:sld>
</file>