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7efb002a541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fd8f8c4c942c2"/>
  </p:sldMasterIdLst>
  <p:sldIdLst>
    <p:sldId xmlns:r="http://schemas.openxmlformats.org/officeDocument/2006/relationships" id="256" r:id="Red5c863738fd4ef7"/>
    <p:sldId xmlns:r="http://schemas.openxmlformats.org/officeDocument/2006/relationships" id="257" r:id="R0e3bb494ed464fa8"/>
    <p:sldId xmlns:r="http://schemas.openxmlformats.org/officeDocument/2006/relationships" id="258" r:id="R5a7d40c123414f31"/>
    <p:sldId xmlns:r="http://schemas.openxmlformats.org/officeDocument/2006/relationships" id="259" r:id="R12ed6bb7bc9c445f"/>
    <p:sldId xmlns:r="http://schemas.openxmlformats.org/officeDocument/2006/relationships" id="260" r:id="Rd8be49cfa27a4a36"/>
    <p:sldId xmlns:r="http://schemas.openxmlformats.org/officeDocument/2006/relationships" id="261" r:id="Rb04c466904d74276"/>
    <p:sldId xmlns:r="http://schemas.openxmlformats.org/officeDocument/2006/relationships" id="262" r:id="Rc1413992cc8f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fd8f8c4c942c2" /><Relationship Type="http://schemas.openxmlformats.org/officeDocument/2006/relationships/slide" Target="/ppt/slides/slide1.xml" Id="Red5c863738fd4ef7" /><Relationship Type="http://schemas.openxmlformats.org/officeDocument/2006/relationships/slide" Target="/ppt/slides/slide2.xml" Id="R0e3bb494ed464fa8" /><Relationship Type="http://schemas.openxmlformats.org/officeDocument/2006/relationships/slide" Target="/ppt/slides/slide3.xml" Id="R5a7d40c123414f31" /><Relationship Type="http://schemas.openxmlformats.org/officeDocument/2006/relationships/slide" Target="/ppt/slides/slide4.xml" Id="R12ed6bb7bc9c445f" /><Relationship Type="http://schemas.openxmlformats.org/officeDocument/2006/relationships/slide" Target="/ppt/slides/slide5.xml" Id="Rd8be49cfa27a4a36" /><Relationship Type="http://schemas.openxmlformats.org/officeDocument/2006/relationships/slide" Target="/ppt/slides/slide6.xml" Id="Rb04c466904d74276" /><Relationship Type="http://schemas.openxmlformats.org/officeDocument/2006/relationships/slide" Target="/ppt/slides/slide7.xml" Id="Rc1413992cc8f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e7c44e27745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fcb2e7f4448e5" /><Relationship Type="http://schemas.openxmlformats.org/officeDocument/2006/relationships/theme" Target="/ppt/slideMasters/theme/theme1.xml" Id="Raabe9f343a1e4f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fcb2e7f4448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94b48c7ba44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ff612e38d4f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a5197d39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fd0758ff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49cc70a6440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d574acc6c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da7ffa92c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