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aec275a3e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422c8a1f8648a8"/>
  </p:sldMasterIdLst>
  <p:sldIdLst>
    <p:sldId xmlns:r="http://schemas.openxmlformats.org/officeDocument/2006/relationships" id="256" r:id="R3cd7b7a1bb804504"/>
    <p:sldId xmlns:r="http://schemas.openxmlformats.org/officeDocument/2006/relationships" id="257" r:id="R805b8bce17ae41dd"/>
    <p:sldId xmlns:r="http://schemas.openxmlformats.org/officeDocument/2006/relationships" id="258" r:id="R00d7d3200df441cb"/>
    <p:sldId xmlns:r="http://schemas.openxmlformats.org/officeDocument/2006/relationships" id="259" r:id="R1faa480d43534a19"/>
    <p:sldId xmlns:r="http://schemas.openxmlformats.org/officeDocument/2006/relationships" id="260" r:id="R77bf42545c44481a"/>
    <p:sldId xmlns:r="http://schemas.openxmlformats.org/officeDocument/2006/relationships" id="261" r:id="R1345750512204493"/>
    <p:sldId xmlns:r="http://schemas.openxmlformats.org/officeDocument/2006/relationships" id="262" r:id="R7ad0904ba4c4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2c8a1f8648a8" /><Relationship Type="http://schemas.openxmlformats.org/officeDocument/2006/relationships/slide" Target="/ppt/slides/slide1.xml" Id="R3cd7b7a1bb804504" /><Relationship Type="http://schemas.openxmlformats.org/officeDocument/2006/relationships/slide" Target="/ppt/slides/slide2.xml" Id="R805b8bce17ae41dd" /><Relationship Type="http://schemas.openxmlformats.org/officeDocument/2006/relationships/slide" Target="/ppt/slides/slide3.xml" Id="R00d7d3200df441cb" /><Relationship Type="http://schemas.openxmlformats.org/officeDocument/2006/relationships/slide" Target="/ppt/slides/slide4.xml" Id="R1faa480d43534a19" /><Relationship Type="http://schemas.openxmlformats.org/officeDocument/2006/relationships/slide" Target="/ppt/slides/slide5.xml" Id="R77bf42545c44481a" /><Relationship Type="http://schemas.openxmlformats.org/officeDocument/2006/relationships/slide" Target="/ppt/slides/slide6.xml" Id="R1345750512204493" /><Relationship Type="http://schemas.openxmlformats.org/officeDocument/2006/relationships/slide" Target="/ppt/slides/slide7.xml" Id="R7ad0904ba4c4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85017ee5f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acbb6263d4415" /><Relationship Type="http://schemas.openxmlformats.org/officeDocument/2006/relationships/theme" Target="/ppt/slideMasters/theme/theme1.xml" Id="Ra91ad493d033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acbb6263d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08facd667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51510e2dc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cd7701e43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b225cfd0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5be470ce041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59614b64a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9c05e03cb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