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bd574eae8f42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25e48b8cac421c"/>
  </p:sldMasterIdLst>
  <p:sldIdLst>
    <p:sldId xmlns:r="http://schemas.openxmlformats.org/officeDocument/2006/relationships" id="256" r:id="Re1e2685d19874079"/>
    <p:sldId xmlns:r="http://schemas.openxmlformats.org/officeDocument/2006/relationships" id="257" r:id="R266beffd3841439a"/>
    <p:sldId xmlns:r="http://schemas.openxmlformats.org/officeDocument/2006/relationships" id="258" r:id="Rc3327174462d444d"/>
    <p:sldId xmlns:r="http://schemas.openxmlformats.org/officeDocument/2006/relationships" id="259" r:id="R84bb0561f21a481d"/>
    <p:sldId xmlns:r="http://schemas.openxmlformats.org/officeDocument/2006/relationships" id="260" r:id="R93c45d8511ac44e0"/>
    <p:sldId xmlns:r="http://schemas.openxmlformats.org/officeDocument/2006/relationships" id="261" r:id="R25d3bfc4d8274c2b"/>
    <p:sldId xmlns:r="http://schemas.openxmlformats.org/officeDocument/2006/relationships" id="262" r:id="R8ada6b11eb1c40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25e48b8cac421c" /><Relationship Type="http://schemas.openxmlformats.org/officeDocument/2006/relationships/slide" Target="/ppt/slides/slide1.xml" Id="Re1e2685d19874079" /><Relationship Type="http://schemas.openxmlformats.org/officeDocument/2006/relationships/slide" Target="/ppt/slides/slide2.xml" Id="R266beffd3841439a" /><Relationship Type="http://schemas.openxmlformats.org/officeDocument/2006/relationships/slide" Target="/ppt/slides/slide3.xml" Id="Rc3327174462d444d" /><Relationship Type="http://schemas.openxmlformats.org/officeDocument/2006/relationships/slide" Target="/ppt/slides/slide4.xml" Id="R84bb0561f21a481d" /><Relationship Type="http://schemas.openxmlformats.org/officeDocument/2006/relationships/slide" Target="/ppt/slides/slide5.xml" Id="R93c45d8511ac44e0" /><Relationship Type="http://schemas.openxmlformats.org/officeDocument/2006/relationships/slide" Target="/ppt/slides/slide6.xml" Id="R25d3bfc4d8274c2b" /><Relationship Type="http://schemas.openxmlformats.org/officeDocument/2006/relationships/slide" Target="/ppt/slides/slide7.xml" Id="R8ada6b11eb1c40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0e8a5f53ef4e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bfaa3270b7462d" /><Relationship Type="http://schemas.openxmlformats.org/officeDocument/2006/relationships/theme" Target="/ppt/slideMasters/theme/theme1.xml" Id="Rf0f4cab457324c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bfaa3270b746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da980505054d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48e5e1710443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869cca8e443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d2633931ac46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3f443e77a046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18e4e7b6224a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5bec6657a64b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FORSMO MASKINER &amp;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FORSMO MASKINER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FORSMO MASKINER &amp; TRANSPORT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FORSMO MASKINER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FORSMO MASKINER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FORSMO MASKINER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18 074 121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1 228 174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870 592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1 935 294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8 776 452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FORSMO MASKINER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ØRJAN FORSMO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KETIL BRANDT FORSMO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KATRINE BRANDT FORSMO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BRANDT FORSMO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FORSMO MASKINER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Sørlandsveien 141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8624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99 55 03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ketil@forsmomaskiner.no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www.forsmomaskiner.no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970 974 628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FORSMO MASKINER &amp; TRANSPORT AS</a:t>
            </a:r>
          </a:p>
        </p:txBody>
      </p:sp>
    </p:spTree>
  </p:cSld>
  <p:clrMapOvr>
    <a:masterClrMapping xmlns:a="http://schemas.openxmlformats.org/drawingml/2006/main"/>
  </p:clrMapOvr>
</p:sld>
</file>