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e7e46c8b1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7ffa84b85492b"/>
  </p:sldMasterIdLst>
  <p:sldIdLst>
    <p:sldId xmlns:r="http://schemas.openxmlformats.org/officeDocument/2006/relationships" id="256" r:id="R7b2aa9cde013448e"/>
    <p:sldId xmlns:r="http://schemas.openxmlformats.org/officeDocument/2006/relationships" id="257" r:id="R50b27986a4f24901"/>
    <p:sldId xmlns:r="http://schemas.openxmlformats.org/officeDocument/2006/relationships" id="258" r:id="R2524d145c2dd458c"/>
    <p:sldId xmlns:r="http://schemas.openxmlformats.org/officeDocument/2006/relationships" id="259" r:id="R71ce571c356e4eaa"/>
    <p:sldId xmlns:r="http://schemas.openxmlformats.org/officeDocument/2006/relationships" id="260" r:id="R814a1a1d2a8f46b5"/>
    <p:sldId xmlns:r="http://schemas.openxmlformats.org/officeDocument/2006/relationships" id="261" r:id="Rc7e67515e29c48ea"/>
    <p:sldId xmlns:r="http://schemas.openxmlformats.org/officeDocument/2006/relationships" id="262" r:id="R572fe33745c7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7ffa84b85492b" /><Relationship Type="http://schemas.openxmlformats.org/officeDocument/2006/relationships/slide" Target="/ppt/slides/slide1.xml" Id="R7b2aa9cde013448e" /><Relationship Type="http://schemas.openxmlformats.org/officeDocument/2006/relationships/slide" Target="/ppt/slides/slide2.xml" Id="R50b27986a4f24901" /><Relationship Type="http://schemas.openxmlformats.org/officeDocument/2006/relationships/slide" Target="/ppt/slides/slide3.xml" Id="R2524d145c2dd458c" /><Relationship Type="http://schemas.openxmlformats.org/officeDocument/2006/relationships/slide" Target="/ppt/slides/slide4.xml" Id="R71ce571c356e4eaa" /><Relationship Type="http://schemas.openxmlformats.org/officeDocument/2006/relationships/slide" Target="/ppt/slides/slide5.xml" Id="R814a1a1d2a8f46b5" /><Relationship Type="http://schemas.openxmlformats.org/officeDocument/2006/relationships/slide" Target="/ppt/slides/slide6.xml" Id="Rc7e67515e29c48ea" /><Relationship Type="http://schemas.openxmlformats.org/officeDocument/2006/relationships/slide" Target="/ppt/slides/slide7.xml" Id="R572fe33745c7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49cddd3b0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b5128978f4a09" /><Relationship Type="http://schemas.openxmlformats.org/officeDocument/2006/relationships/theme" Target="/ppt/slideMasters/theme/theme1.xml" Id="R756b99ec97ad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b5128978f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84a21b27c43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b4c101400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d8c76416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919dfd0d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9235ce833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8d92a2013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71e528db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