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0d38272b3741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ec4fd6c7c4309"/>
  </p:sldMasterIdLst>
  <p:sldIdLst>
    <p:sldId xmlns:r="http://schemas.openxmlformats.org/officeDocument/2006/relationships" id="256" r:id="Rfe8f0c3d6c5a4ce9"/>
    <p:sldId xmlns:r="http://schemas.openxmlformats.org/officeDocument/2006/relationships" id="257" r:id="R8d38d712cdd4463f"/>
    <p:sldId xmlns:r="http://schemas.openxmlformats.org/officeDocument/2006/relationships" id="258" r:id="R0994956f13c848e5"/>
    <p:sldId xmlns:r="http://schemas.openxmlformats.org/officeDocument/2006/relationships" id="259" r:id="Ra1407ef4a8a34301"/>
    <p:sldId xmlns:r="http://schemas.openxmlformats.org/officeDocument/2006/relationships" id="260" r:id="Ra8c36c72d709485e"/>
    <p:sldId xmlns:r="http://schemas.openxmlformats.org/officeDocument/2006/relationships" id="261" r:id="R53675409aa9a4ddc"/>
    <p:sldId xmlns:r="http://schemas.openxmlformats.org/officeDocument/2006/relationships" id="262" r:id="R732f0dfadbba47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ec4fd6c7c4309" /><Relationship Type="http://schemas.openxmlformats.org/officeDocument/2006/relationships/slide" Target="/ppt/slides/slide1.xml" Id="Rfe8f0c3d6c5a4ce9" /><Relationship Type="http://schemas.openxmlformats.org/officeDocument/2006/relationships/slide" Target="/ppt/slides/slide2.xml" Id="R8d38d712cdd4463f" /><Relationship Type="http://schemas.openxmlformats.org/officeDocument/2006/relationships/slide" Target="/ppt/slides/slide3.xml" Id="R0994956f13c848e5" /><Relationship Type="http://schemas.openxmlformats.org/officeDocument/2006/relationships/slide" Target="/ppt/slides/slide4.xml" Id="Ra1407ef4a8a34301" /><Relationship Type="http://schemas.openxmlformats.org/officeDocument/2006/relationships/slide" Target="/ppt/slides/slide5.xml" Id="Ra8c36c72d709485e" /><Relationship Type="http://schemas.openxmlformats.org/officeDocument/2006/relationships/slide" Target="/ppt/slides/slide6.xml" Id="R53675409aa9a4ddc" /><Relationship Type="http://schemas.openxmlformats.org/officeDocument/2006/relationships/slide" Target="/ppt/slides/slide7.xml" Id="R732f0dfadbba47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3939cddda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1ca77a6bb4abd" /><Relationship Type="http://schemas.openxmlformats.org/officeDocument/2006/relationships/theme" Target="/ppt/slideMasters/theme/theme1.xml" Id="Ref210d10a3f9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91ca77a6bb4a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726a366af4d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c38827e1849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b3fb1e6d5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e1897945f49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183c4943842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539b31b3440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03e90164243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ULLINVEIEN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ULLINVEIEN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13 143 288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HACHAN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Yttersø Forvaltning AS, Elveveien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16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