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73f1e9739c4f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e32a24ef004bc7"/>
  </p:sldMasterIdLst>
  <p:sldIdLst>
    <p:sldId xmlns:r="http://schemas.openxmlformats.org/officeDocument/2006/relationships" id="256" r:id="Rb58b920db3704be9"/>
    <p:sldId xmlns:r="http://schemas.openxmlformats.org/officeDocument/2006/relationships" id="257" r:id="Rc2763bb997c24abc"/>
    <p:sldId xmlns:r="http://schemas.openxmlformats.org/officeDocument/2006/relationships" id="258" r:id="Rf902ef4046d64aa9"/>
    <p:sldId xmlns:r="http://schemas.openxmlformats.org/officeDocument/2006/relationships" id="259" r:id="Rdd771e83518f4975"/>
    <p:sldId xmlns:r="http://schemas.openxmlformats.org/officeDocument/2006/relationships" id="260" r:id="R4254f6c055b14dc2"/>
    <p:sldId xmlns:r="http://schemas.openxmlformats.org/officeDocument/2006/relationships" id="261" r:id="R69cca4cc21b94423"/>
    <p:sldId xmlns:r="http://schemas.openxmlformats.org/officeDocument/2006/relationships" id="262" r:id="Re5a055f08e5e46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e32a24ef004bc7" /><Relationship Type="http://schemas.openxmlformats.org/officeDocument/2006/relationships/slide" Target="/ppt/slides/slide1.xml" Id="Rb58b920db3704be9" /><Relationship Type="http://schemas.openxmlformats.org/officeDocument/2006/relationships/slide" Target="/ppt/slides/slide2.xml" Id="Rc2763bb997c24abc" /><Relationship Type="http://schemas.openxmlformats.org/officeDocument/2006/relationships/slide" Target="/ppt/slides/slide3.xml" Id="Rf902ef4046d64aa9" /><Relationship Type="http://schemas.openxmlformats.org/officeDocument/2006/relationships/slide" Target="/ppt/slides/slide4.xml" Id="Rdd771e83518f4975" /><Relationship Type="http://schemas.openxmlformats.org/officeDocument/2006/relationships/slide" Target="/ppt/slides/slide5.xml" Id="R4254f6c055b14dc2" /><Relationship Type="http://schemas.openxmlformats.org/officeDocument/2006/relationships/slide" Target="/ppt/slides/slide6.xml" Id="R69cca4cc21b94423" /><Relationship Type="http://schemas.openxmlformats.org/officeDocument/2006/relationships/slide" Target="/ppt/slides/slide7.xml" Id="Re5a055f08e5e46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59e73d153641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5357d921784855" /><Relationship Type="http://schemas.openxmlformats.org/officeDocument/2006/relationships/theme" Target="/ppt/slideMasters/theme/theme1.xml" Id="R97f171798f8d48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5357d9217848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92578766954c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56abdfffca47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5ddc13c02d4e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e6051eade945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3017b439364e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b0f20b2664b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903173e91c41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ASKER OG BÆRUM GRAVESERVICE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BÆRUM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ASKER OG BÆRUM GRAVESERVICE AS ble etablert [år] og holder til i Skui.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BÆRUM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BÆRUM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BÆRUM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27 587 768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1 007 346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647 103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1 625 779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5 855 769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BÆRUM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KEISERAAS JAN IVAR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STITT HOLDING AS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BÆRUM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Økriveien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1340 Skui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08 19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post@abgrave.no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970 993 282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BÆRUM GRAVESERVICE AS</a:t>
            </a:r>
          </a:p>
        </p:txBody>
      </p:sp>
    </p:spTree>
  </p:cSld>
  <p:clrMapOvr>
    <a:masterClrMapping xmlns:a="http://schemas.openxmlformats.org/drawingml/2006/main"/>
  </p:clrMapOvr>
</p:sld>
</file>