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16eebf02444c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5e66c046414ea4"/>
  </p:sldMasterIdLst>
  <p:sldIdLst>
    <p:sldId xmlns:r="http://schemas.openxmlformats.org/officeDocument/2006/relationships" id="256" r:id="R4465dbabd6d94198"/>
    <p:sldId xmlns:r="http://schemas.openxmlformats.org/officeDocument/2006/relationships" id="257" r:id="R4a67a6dd3b7f4e7d"/>
    <p:sldId xmlns:r="http://schemas.openxmlformats.org/officeDocument/2006/relationships" id="258" r:id="Rd95090e1e4ea4f7d"/>
    <p:sldId xmlns:r="http://schemas.openxmlformats.org/officeDocument/2006/relationships" id="259" r:id="R1e912686c57f4aa7"/>
    <p:sldId xmlns:r="http://schemas.openxmlformats.org/officeDocument/2006/relationships" id="260" r:id="Rb6dba37196dc4a22"/>
    <p:sldId xmlns:r="http://schemas.openxmlformats.org/officeDocument/2006/relationships" id="261" r:id="R7e91c480985a4b0e"/>
    <p:sldId xmlns:r="http://schemas.openxmlformats.org/officeDocument/2006/relationships" id="262" r:id="Rdd1d412d53ca4d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5e66c046414ea4" /><Relationship Type="http://schemas.openxmlformats.org/officeDocument/2006/relationships/slide" Target="/ppt/slides/slide1.xml" Id="R4465dbabd6d94198" /><Relationship Type="http://schemas.openxmlformats.org/officeDocument/2006/relationships/slide" Target="/ppt/slides/slide2.xml" Id="R4a67a6dd3b7f4e7d" /><Relationship Type="http://schemas.openxmlformats.org/officeDocument/2006/relationships/slide" Target="/ppt/slides/slide3.xml" Id="Rd95090e1e4ea4f7d" /><Relationship Type="http://schemas.openxmlformats.org/officeDocument/2006/relationships/slide" Target="/ppt/slides/slide4.xml" Id="R1e912686c57f4aa7" /><Relationship Type="http://schemas.openxmlformats.org/officeDocument/2006/relationships/slide" Target="/ppt/slides/slide5.xml" Id="Rb6dba37196dc4a22" /><Relationship Type="http://schemas.openxmlformats.org/officeDocument/2006/relationships/slide" Target="/ppt/slides/slide6.xml" Id="R7e91c480985a4b0e" /><Relationship Type="http://schemas.openxmlformats.org/officeDocument/2006/relationships/slide" Target="/ppt/slides/slide7.xml" Id="Rdd1d412d53ca4d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056e0547ac4d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e53ea3eb241f5" /><Relationship Type="http://schemas.openxmlformats.org/officeDocument/2006/relationships/theme" Target="/ppt/slideMasters/theme/theme1.xml" Id="R85e33bb2578b42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2e53ea3eb241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e99b4622e4d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44396616648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e37e0ea2548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0e6024b3a45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3a8d3c0d342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bacc77f3b47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11a1eada743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EIKA ØKONOMI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EIKA ØKONOMI MIDT-NORGE AS ble etablert [år] og holder til i Hegra.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34 206 046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3 788 631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3 039 854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1 039 853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10 448 966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 SPAREBANK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Bergs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7520 Hegra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84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post.eomn@eika.no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www.eikaokonomi.no/midt-norge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970 999 213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