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a79e3cec414a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b6139250314d46"/>
  </p:sldMasterIdLst>
  <p:sldIdLst>
    <p:sldId xmlns:r="http://schemas.openxmlformats.org/officeDocument/2006/relationships" id="256" r:id="R6284e0e6ee7049a8"/>
    <p:sldId xmlns:r="http://schemas.openxmlformats.org/officeDocument/2006/relationships" id="257" r:id="R9b38a005831b43f6"/>
    <p:sldId xmlns:r="http://schemas.openxmlformats.org/officeDocument/2006/relationships" id="258" r:id="R2c5f0d4db9594ede"/>
    <p:sldId xmlns:r="http://schemas.openxmlformats.org/officeDocument/2006/relationships" id="259" r:id="R3e853b4520e14dfe"/>
    <p:sldId xmlns:r="http://schemas.openxmlformats.org/officeDocument/2006/relationships" id="260" r:id="R98daec0177c04c2f"/>
    <p:sldId xmlns:r="http://schemas.openxmlformats.org/officeDocument/2006/relationships" id="261" r:id="R7e3700faf74f46fc"/>
    <p:sldId xmlns:r="http://schemas.openxmlformats.org/officeDocument/2006/relationships" id="262" r:id="R3dbb2342eda042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b6139250314d46" /><Relationship Type="http://schemas.openxmlformats.org/officeDocument/2006/relationships/slide" Target="/ppt/slides/slide1.xml" Id="R6284e0e6ee7049a8" /><Relationship Type="http://schemas.openxmlformats.org/officeDocument/2006/relationships/slide" Target="/ppt/slides/slide2.xml" Id="R9b38a005831b43f6" /><Relationship Type="http://schemas.openxmlformats.org/officeDocument/2006/relationships/slide" Target="/ppt/slides/slide3.xml" Id="R2c5f0d4db9594ede" /><Relationship Type="http://schemas.openxmlformats.org/officeDocument/2006/relationships/slide" Target="/ppt/slides/slide4.xml" Id="R3e853b4520e14dfe" /><Relationship Type="http://schemas.openxmlformats.org/officeDocument/2006/relationships/slide" Target="/ppt/slides/slide5.xml" Id="R98daec0177c04c2f" /><Relationship Type="http://schemas.openxmlformats.org/officeDocument/2006/relationships/slide" Target="/ppt/slides/slide6.xml" Id="R7e3700faf74f46fc" /><Relationship Type="http://schemas.openxmlformats.org/officeDocument/2006/relationships/slide" Target="/ppt/slides/slide7.xml" Id="R3dbb2342eda042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ff072f7bd746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bdbd0ce8042f7" /><Relationship Type="http://schemas.openxmlformats.org/officeDocument/2006/relationships/theme" Target="/ppt/slideMasters/theme/theme1.xml" Id="Rb4523c56025245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bbdbd0ce8042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7add11b754a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f2520cbc043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1a61ce0ad45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df6f94c5047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da70b936740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f62c046a549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f689861ff45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COSMETICS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COSMETICS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200 480 803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12 203 167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9 656 629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45 671 900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78 000 238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COSMETICS NORWAY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Lilleakerveien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22132600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