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16b9237e2f43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0badd8267a439f"/>
  </p:sldMasterIdLst>
  <p:sldIdLst>
    <p:sldId xmlns:r="http://schemas.openxmlformats.org/officeDocument/2006/relationships" id="256" r:id="R6d1c35e857314994"/>
    <p:sldId xmlns:r="http://schemas.openxmlformats.org/officeDocument/2006/relationships" id="257" r:id="R288a219147f64b55"/>
    <p:sldId xmlns:r="http://schemas.openxmlformats.org/officeDocument/2006/relationships" id="258" r:id="Rb241ad34c87a40fc"/>
    <p:sldId xmlns:r="http://schemas.openxmlformats.org/officeDocument/2006/relationships" id="259" r:id="Rb4c1e683d84141b1"/>
    <p:sldId xmlns:r="http://schemas.openxmlformats.org/officeDocument/2006/relationships" id="260" r:id="R125aaad433954162"/>
    <p:sldId xmlns:r="http://schemas.openxmlformats.org/officeDocument/2006/relationships" id="261" r:id="Rdb7e748dca8c45cc"/>
    <p:sldId xmlns:r="http://schemas.openxmlformats.org/officeDocument/2006/relationships" id="262" r:id="R2de7f48be84b43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0badd8267a439f" /><Relationship Type="http://schemas.openxmlformats.org/officeDocument/2006/relationships/slide" Target="/ppt/slides/slide1.xml" Id="R6d1c35e857314994" /><Relationship Type="http://schemas.openxmlformats.org/officeDocument/2006/relationships/slide" Target="/ppt/slides/slide2.xml" Id="R288a219147f64b55" /><Relationship Type="http://schemas.openxmlformats.org/officeDocument/2006/relationships/slide" Target="/ppt/slides/slide3.xml" Id="Rb241ad34c87a40fc" /><Relationship Type="http://schemas.openxmlformats.org/officeDocument/2006/relationships/slide" Target="/ppt/slides/slide4.xml" Id="Rb4c1e683d84141b1" /><Relationship Type="http://schemas.openxmlformats.org/officeDocument/2006/relationships/slide" Target="/ppt/slides/slide5.xml" Id="R125aaad433954162" /><Relationship Type="http://schemas.openxmlformats.org/officeDocument/2006/relationships/slide" Target="/ppt/slides/slide6.xml" Id="Rdb7e748dca8c45cc" /><Relationship Type="http://schemas.openxmlformats.org/officeDocument/2006/relationships/slide" Target="/ppt/slides/slide7.xml" Id="R2de7f48be84b43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f9be466dec44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a950f1af448a4" /><Relationship Type="http://schemas.openxmlformats.org/officeDocument/2006/relationships/theme" Target="/ppt/slideMasters/theme/theme1.xml" Id="R682462bd9f914d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7a950f1af448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b6bda54c14f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bda8c602e49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6655e262a4e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f4ad385e048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47cc84fa645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b47dbc07f4b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6cc8871c647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RYFYLKE BAKERI OG KONDITORI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RYFYLKE BAKERI OG KONDITORI EIENDOM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291 407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1 041 341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1 267 129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5 514 491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 GUNVOR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Barkvedvegen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4100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74 64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gunvor@ryfylkebakeri.no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