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3d745bff40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de601f339f4190"/>
  </p:sldMasterIdLst>
  <p:sldIdLst>
    <p:sldId xmlns:r="http://schemas.openxmlformats.org/officeDocument/2006/relationships" id="256" r:id="Rff78395447cc424e"/>
    <p:sldId xmlns:r="http://schemas.openxmlformats.org/officeDocument/2006/relationships" id="257" r:id="Rde086555b091445e"/>
    <p:sldId xmlns:r="http://schemas.openxmlformats.org/officeDocument/2006/relationships" id="258" r:id="R223cb7b71f1e4fc5"/>
    <p:sldId xmlns:r="http://schemas.openxmlformats.org/officeDocument/2006/relationships" id="259" r:id="R20ac4183afc043ac"/>
    <p:sldId xmlns:r="http://schemas.openxmlformats.org/officeDocument/2006/relationships" id="260" r:id="R9d3117ce398147e9"/>
    <p:sldId xmlns:r="http://schemas.openxmlformats.org/officeDocument/2006/relationships" id="261" r:id="R95099a1ed5aa4da1"/>
    <p:sldId xmlns:r="http://schemas.openxmlformats.org/officeDocument/2006/relationships" id="262" r:id="R5305261652d64c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de601f339f4190" /><Relationship Type="http://schemas.openxmlformats.org/officeDocument/2006/relationships/slide" Target="/ppt/slides/slide1.xml" Id="Rff78395447cc424e" /><Relationship Type="http://schemas.openxmlformats.org/officeDocument/2006/relationships/slide" Target="/ppt/slides/slide2.xml" Id="Rde086555b091445e" /><Relationship Type="http://schemas.openxmlformats.org/officeDocument/2006/relationships/slide" Target="/ppt/slides/slide3.xml" Id="R223cb7b71f1e4fc5" /><Relationship Type="http://schemas.openxmlformats.org/officeDocument/2006/relationships/slide" Target="/ppt/slides/slide4.xml" Id="R20ac4183afc043ac" /><Relationship Type="http://schemas.openxmlformats.org/officeDocument/2006/relationships/slide" Target="/ppt/slides/slide5.xml" Id="R9d3117ce398147e9" /><Relationship Type="http://schemas.openxmlformats.org/officeDocument/2006/relationships/slide" Target="/ppt/slides/slide6.xml" Id="R95099a1ed5aa4da1" /><Relationship Type="http://schemas.openxmlformats.org/officeDocument/2006/relationships/slide" Target="/ppt/slides/slide7.xml" Id="R5305261652d64c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b03693589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dc805dae74155" /><Relationship Type="http://schemas.openxmlformats.org/officeDocument/2006/relationships/theme" Target="/ppt/slideMasters/theme/theme1.xml" Id="R1ce5f6dbfed540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cdc805dae741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6efbdc9d848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b8e1a70fe43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6c517b4184f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776dfcd324e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8fcb8b45644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0b9f6793644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d884383834b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81 798 769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KOMMUNE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ETNE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SAND &amp; PUKK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SANDDRIFT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