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6fabb6669c46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24a129bd014f75"/>
  </p:sldMasterIdLst>
  <p:sldIdLst>
    <p:sldId xmlns:r="http://schemas.openxmlformats.org/officeDocument/2006/relationships" id="256" r:id="Rf693e9109b2b49fb"/>
    <p:sldId xmlns:r="http://schemas.openxmlformats.org/officeDocument/2006/relationships" id="257" r:id="Rdba5d0b2085245b2"/>
    <p:sldId xmlns:r="http://schemas.openxmlformats.org/officeDocument/2006/relationships" id="258" r:id="R0aed09a1a32b4427"/>
    <p:sldId xmlns:r="http://schemas.openxmlformats.org/officeDocument/2006/relationships" id="259" r:id="R1ae24da157e34e20"/>
    <p:sldId xmlns:r="http://schemas.openxmlformats.org/officeDocument/2006/relationships" id="260" r:id="Re6fcf08377314c05"/>
    <p:sldId xmlns:r="http://schemas.openxmlformats.org/officeDocument/2006/relationships" id="261" r:id="Rbb5fa5da7bba49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4a129bd014f75" /><Relationship Type="http://schemas.openxmlformats.org/officeDocument/2006/relationships/slide" Target="/ppt/slides/slide1.xml" Id="Rf693e9109b2b49fb" /><Relationship Type="http://schemas.openxmlformats.org/officeDocument/2006/relationships/slide" Target="/ppt/slides/slide2.xml" Id="Rdba5d0b2085245b2" /><Relationship Type="http://schemas.openxmlformats.org/officeDocument/2006/relationships/slide" Target="/ppt/slides/slide3.xml" Id="R0aed09a1a32b4427" /><Relationship Type="http://schemas.openxmlformats.org/officeDocument/2006/relationships/slide" Target="/ppt/slides/slide4.xml" Id="R1ae24da157e34e20" /><Relationship Type="http://schemas.openxmlformats.org/officeDocument/2006/relationships/slide" Target="/ppt/slides/slide5.xml" Id="Re6fcf08377314c05" /><Relationship Type="http://schemas.openxmlformats.org/officeDocument/2006/relationships/slide" Target="/ppt/slides/slide6.xml" Id="Rbb5fa5da7bba49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ba46a8c4144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24682d1304816" /><Relationship Type="http://schemas.openxmlformats.org/officeDocument/2006/relationships/theme" Target="/ppt/slideMasters/theme/theme1.xml" Id="R74eecbd659054d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724682d13048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dc611972141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a67cbeccf4f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7b50c820444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734c53e6746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aabb6989947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a5026c9104f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KRAFTLAG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41 912 902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20 671 286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411 193 531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427 888 970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Sandvikvågvegen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