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183ed3f10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f958e2b2d4916"/>
  </p:sldMasterIdLst>
  <p:sldIdLst>
    <p:sldId xmlns:r="http://schemas.openxmlformats.org/officeDocument/2006/relationships" id="256" r:id="R33d3b07e9048401a"/>
    <p:sldId xmlns:r="http://schemas.openxmlformats.org/officeDocument/2006/relationships" id="257" r:id="R8491e8d169214a3a"/>
    <p:sldId xmlns:r="http://schemas.openxmlformats.org/officeDocument/2006/relationships" id="258" r:id="Rc46b656378764702"/>
    <p:sldId xmlns:r="http://schemas.openxmlformats.org/officeDocument/2006/relationships" id="259" r:id="R290d57d460c04c8e"/>
    <p:sldId xmlns:r="http://schemas.openxmlformats.org/officeDocument/2006/relationships" id="260" r:id="R0e13df1acc05482b"/>
    <p:sldId xmlns:r="http://schemas.openxmlformats.org/officeDocument/2006/relationships" id="261" r:id="R71141e299ecf4506"/>
    <p:sldId xmlns:r="http://schemas.openxmlformats.org/officeDocument/2006/relationships" id="262" r:id="R54bdbe91324a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f958e2b2d4916" /><Relationship Type="http://schemas.openxmlformats.org/officeDocument/2006/relationships/slide" Target="/ppt/slides/slide1.xml" Id="R33d3b07e9048401a" /><Relationship Type="http://schemas.openxmlformats.org/officeDocument/2006/relationships/slide" Target="/ppt/slides/slide2.xml" Id="R8491e8d169214a3a" /><Relationship Type="http://schemas.openxmlformats.org/officeDocument/2006/relationships/slide" Target="/ppt/slides/slide3.xml" Id="Rc46b656378764702" /><Relationship Type="http://schemas.openxmlformats.org/officeDocument/2006/relationships/slide" Target="/ppt/slides/slide4.xml" Id="R290d57d460c04c8e" /><Relationship Type="http://schemas.openxmlformats.org/officeDocument/2006/relationships/slide" Target="/ppt/slides/slide5.xml" Id="R0e13df1acc05482b" /><Relationship Type="http://schemas.openxmlformats.org/officeDocument/2006/relationships/slide" Target="/ppt/slides/slide6.xml" Id="R71141e299ecf4506" /><Relationship Type="http://schemas.openxmlformats.org/officeDocument/2006/relationships/slide" Target="/ppt/slides/slide7.xml" Id="R54bdbe91324a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4acbe1c5e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4e2b7cea400f" /><Relationship Type="http://schemas.openxmlformats.org/officeDocument/2006/relationships/theme" Target="/ppt/slideMasters/theme/theme1.xml" Id="R0ed4719f46c3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d4e2b7cea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abfe7c31a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a5871770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797985adc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4962c27c1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d35349615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678a5499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57efcebf4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M&amp;M REGNSKAP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MARIKE HOLTHE MØLL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AUSTRHEIM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M&amp;M REGNSKAP AS</a:t>
            </a:r>
          </a:p>
        </p:txBody>
      </p:sp>
    </p:spTree>
  </p:cSld>
  <p:clrMapOvr>
    <a:masterClrMapping xmlns:a="http://schemas.openxmlformats.org/drawingml/2006/main"/>
  </p:clrMapOvr>
</p:sld>
</file>