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daf75f788d43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8593df59b4947"/>
  </p:sldMasterIdLst>
  <p:sldIdLst>
    <p:sldId xmlns:r="http://schemas.openxmlformats.org/officeDocument/2006/relationships" id="256" r:id="Ra70f5ed129fb4ebd"/>
    <p:sldId xmlns:r="http://schemas.openxmlformats.org/officeDocument/2006/relationships" id="257" r:id="Re1d5804b9df04a41"/>
    <p:sldId xmlns:r="http://schemas.openxmlformats.org/officeDocument/2006/relationships" id="258" r:id="Rfb273b9c10bd463b"/>
    <p:sldId xmlns:r="http://schemas.openxmlformats.org/officeDocument/2006/relationships" id="259" r:id="R32d2b2228b2c406f"/>
    <p:sldId xmlns:r="http://schemas.openxmlformats.org/officeDocument/2006/relationships" id="260" r:id="R0db520c4ec6848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8593df59b4947" /><Relationship Type="http://schemas.openxmlformats.org/officeDocument/2006/relationships/slide" Target="/ppt/slides/slide1.xml" Id="Ra70f5ed129fb4ebd" /><Relationship Type="http://schemas.openxmlformats.org/officeDocument/2006/relationships/slide" Target="/ppt/slides/slide2.xml" Id="Re1d5804b9df04a41" /><Relationship Type="http://schemas.openxmlformats.org/officeDocument/2006/relationships/slide" Target="/ppt/slides/slide3.xml" Id="Rfb273b9c10bd463b" /><Relationship Type="http://schemas.openxmlformats.org/officeDocument/2006/relationships/slide" Target="/ppt/slides/slide4.xml" Id="R32d2b2228b2c406f" /><Relationship Type="http://schemas.openxmlformats.org/officeDocument/2006/relationships/slide" Target="/ppt/slides/slide5.xml" Id="R0db520c4ec6848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3d8fee8d949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714a631ab47e1" /><Relationship Type="http://schemas.openxmlformats.org/officeDocument/2006/relationships/theme" Target="/ppt/slideMasters/theme/theme1.xml" Id="Rdcd5aa5486e84a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2714a631ab47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dcea198994c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b8481b58540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d01e229d14a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f64895dfb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e896c9b25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ADAMSTUEN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ADAMSTUEN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