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40837b986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32da1ad31243ea"/>
  </p:sldMasterIdLst>
  <p:sldIdLst>
    <p:sldId xmlns:r="http://schemas.openxmlformats.org/officeDocument/2006/relationships" id="256" r:id="Rd923ee56d58f4a88"/>
    <p:sldId xmlns:r="http://schemas.openxmlformats.org/officeDocument/2006/relationships" id="257" r:id="R12869fc88dd24026"/>
    <p:sldId xmlns:r="http://schemas.openxmlformats.org/officeDocument/2006/relationships" id="258" r:id="R0cd999ffa59d4d59"/>
    <p:sldId xmlns:r="http://schemas.openxmlformats.org/officeDocument/2006/relationships" id="259" r:id="R0e2ff05e939c4270"/>
    <p:sldId xmlns:r="http://schemas.openxmlformats.org/officeDocument/2006/relationships" id="260" r:id="R3ab59bae9ffe423b"/>
    <p:sldId xmlns:r="http://schemas.openxmlformats.org/officeDocument/2006/relationships" id="261" r:id="R2b75dc37a63541b0"/>
    <p:sldId xmlns:r="http://schemas.openxmlformats.org/officeDocument/2006/relationships" id="262" r:id="R8ddf5a470bb2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2da1ad31243ea" /><Relationship Type="http://schemas.openxmlformats.org/officeDocument/2006/relationships/slide" Target="/ppt/slides/slide1.xml" Id="Rd923ee56d58f4a88" /><Relationship Type="http://schemas.openxmlformats.org/officeDocument/2006/relationships/slide" Target="/ppt/slides/slide2.xml" Id="R12869fc88dd24026" /><Relationship Type="http://schemas.openxmlformats.org/officeDocument/2006/relationships/slide" Target="/ppt/slides/slide3.xml" Id="R0cd999ffa59d4d59" /><Relationship Type="http://schemas.openxmlformats.org/officeDocument/2006/relationships/slide" Target="/ppt/slides/slide4.xml" Id="R0e2ff05e939c4270" /><Relationship Type="http://schemas.openxmlformats.org/officeDocument/2006/relationships/slide" Target="/ppt/slides/slide5.xml" Id="R3ab59bae9ffe423b" /><Relationship Type="http://schemas.openxmlformats.org/officeDocument/2006/relationships/slide" Target="/ppt/slides/slide6.xml" Id="R2b75dc37a63541b0" /><Relationship Type="http://schemas.openxmlformats.org/officeDocument/2006/relationships/slide" Target="/ppt/slides/slide7.xml" Id="R8ddf5a470bb2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a3d87ca01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089b39bd1482a" /><Relationship Type="http://schemas.openxmlformats.org/officeDocument/2006/relationships/theme" Target="/ppt/slideMasters/theme/theme1.xml" Id="Rea4e366da50d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089b39bd1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ab1d33e87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a0ea2554e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5bf98897a49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738a3be7f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44daa4fe3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7727932d44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24dd68cd8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