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5c2d2537da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39a5da8f47461e"/>
  </p:sldMasterIdLst>
  <p:sldIdLst>
    <p:sldId xmlns:r="http://schemas.openxmlformats.org/officeDocument/2006/relationships" id="256" r:id="R69c3f6319def4459"/>
    <p:sldId xmlns:r="http://schemas.openxmlformats.org/officeDocument/2006/relationships" id="257" r:id="Rbb77a183359f4097"/>
    <p:sldId xmlns:r="http://schemas.openxmlformats.org/officeDocument/2006/relationships" id="258" r:id="R6c99d8c824854dcb"/>
    <p:sldId xmlns:r="http://schemas.openxmlformats.org/officeDocument/2006/relationships" id="259" r:id="R3c1d7ea37ae944d6"/>
    <p:sldId xmlns:r="http://schemas.openxmlformats.org/officeDocument/2006/relationships" id="260" r:id="Rc148d0c0e4304df5"/>
    <p:sldId xmlns:r="http://schemas.openxmlformats.org/officeDocument/2006/relationships" id="261" r:id="R3ce602b0bdfd432b"/>
    <p:sldId xmlns:r="http://schemas.openxmlformats.org/officeDocument/2006/relationships" id="262" r:id="R3b1df890ffbb4b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9a5da8f47461e" /><Relationship Type="http://schemas.openxmlformats.org/officeDocument/2006/relationships/slide" Target="/ppt/slides/slide1.xml" Id="R69c3f6319def4459" /><Relationship Type="http://schemas.openxmlformats.org/officeDocument/2006/relationships/slide" Target="/ppt/slides/slide2.xml" Id="Rbb77a183359f4097" /><Relationship Type="http://schemas.openxmlformats.org/officeDocument/2006/relationships/slide" Target="/ppt/slides/slide3.xml" Id="R6c99d8c824854dcb" /><Relationship Type="http://schemas.openxmlformats.org/officeDocument/2006/relationships/slide" Target="/ppt/slides/slide4.xml" Id="R3c1d7ea37ae944d6" /><Relationship Type="http://schemas.openxmlformats.org/officeDocument/2006/relationships/slide" Target="/ppt/slides/slide5.xml" Id="Rc148d0c0e4304df5" /><Relationship Type="http://schemas.openxmlformats.org/officeDocument/2006/relationships/slide" Target="/ppt/slides/slide6.xml" Id="R3ce602b0bdfd432b" /><Relationship Type="http://schemas.openxmlformats.org/officeDocument/2006/relationships/slide" Target="/ppt/slides/slide7.xml" Id="R3b1df890ffbb4b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5fb0b1cac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e5662d1e344b9" /><Relationship Type="http://schemas.openxmlformats.org/officeDocument/2006/relationships/theme" Target="/ppt/slideMasters/theme/theme1.xml" Id="R4ec51bf0428b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e5662d1e3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0e71a118344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f8fa94acf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a53388d384a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99c7c176c45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789ee09c542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16e49163542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bd9dcdc3e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