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cdb3f614247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66cd18935453a"/>
  </p:sldMasterIdLst>
  <p:sldIdLst>
    <p:sldId xmlns:r="http://schemas.openxmlformats.org/officeDocument/2006/relationships" id="256" r:id="Re5974ff9d5ba4f55"/>
    <p:sldId xmlns:r="http://schemas.openxmlformats.org/officeDocument/2006/relationships" id="257" r:id="R047b4fbabc874daf"/>
    <p:sldId xmlns:r="http://schemas.openxmlformats.org/officeDocument/2006/relationships" id="258" r:id="R383d36a539314c81"/>
    <p:sldId xmlns:r="http://schemas.openxmlformats.org/officeDocument/2006/relationships" id="259" r:id="Ra9e35fa5243e43b4"/>
    <p:sldId xmlns:r="http://schemas.openxmlformats.org/officeDocument/2006/relationships" id="260" r:id="Rec5276297b8a4730"/>
    <p:sldId xmlns:r="http://schemas.openxmlformats.org/officeDocument/2006/relationships" id="261" r:id="Rb32ae3bedd1b45e7"/>
    <p:sldId xmlns:r="http://schemas.openxmlformats.org/officeDocument/2006/relationships" id="262" r:id="Rd3699882f64e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66cd18935453a" /><Relationship Type="http://schemas.openxmlformats.org/officeDocument/2006/relationships/slide" Target="/ppt/slides/slide1.xml" Id="Re5974ff9d5ba4f55" /><Relationship Type="http://schemas.openxmlformats.org/officeDocument/2006/relationships/slide" Target="/ppt/slides/slide2.xml" Id="R047b4fbabc874daf" /><Relationship Type="http://schemas.openxmlformats.org/officeDocument/2006/relationships/slide" Target="/ppt/slides/slide3.xml" Id="R383d36a539314c81" /><Relationship Type="http://schemas.openxmlformats.org/officeDocument/2006/relationships/slide" Target="/ppt/slides/slide4.xml" Id="Ra9e35fa5243e43b4" /><Relationship Type="http://schemas.openxmlformats.org/officeDocument/2006/relationships/slide" Target="/ppt/slides/slide5.xml" Id="Rec5276297b8a4730" /><Relationship Type="http://schemas.openxmlformats.org/officeDocument/2006/relationships/slide" Target="/ppt/slides/slide6.xml" Id="Rb32ae3bedd1b45e7" /><Relationship Type="http://schemas.openxmlformats.org/officeDocument/2006/relationships/slide" Target="/ppt/slides/slide7.xml" Id="Rd3699882f64e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097b01f06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2d06e23014b19" /><Relationship Type="http://schemas.openxmlformats.org/officeDocument/2006/relationships/theme" Target="/ppt/slideMasters/theme/theme1.xml" Id="R0794ab176b95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2d06e2301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149a9197b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0f538e4ab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0ab8d583d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c1478ea344d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eafd2e9f047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2fbc7291b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bd05684b942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