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5a6b82ef345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0ae42f828444e6"/>
  </p:sldMasterIdLst>
  <p:sldIdLst>
    <p:sldId xmlns:r="http://schemas.openxmlformats.org/officeDocument/2006/relationships" id="256" r:id="R1b086b446031426a"/>
    <p:sldId xmlns:r="http://schemas.openxmlformats.org/officeDocument/2006/relationships" id="257" r:id="R2821abeb82964b62"/>
    <p:sldId xmlns:r="http://schemas.openxmlformats.org/officeDocument/2006/relationships" id="258" r:id="R998691ecdf9c464c"/>
    <p:sldId xmlns:r="http://schemas.openxmlformats.org/officeDocument/2006/relationships" id="259" r:id="R92b02d7793ea4ba4"/>
    <p:sldId xmlns:r="http://schemas.openxmlformats.org/officeDocument/2006/relationships" id="260" r:id="R1b39166ecaa14ed3"/>
    <p:sldId xmlns:r="http://schemas.openxmlformats.org/officeDocument/2006/relationships" id="261" r:id="R5ce785ac230b4c6d"/>
    <p:sldId xmlns:r="http://schemas.openxmlformats.org/officeDocument/2006/relationships" id="262" r:id="R2704ee838446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ae42f828444e6" /><Relationship Type="http://schemas.openxmlformats.org/officeDocument/2006/relationships/slide" Target="/ppt/slides/slide1.xml" Id="R1b086b446031426a" /><Relationship Type="http://schemas.openxmlformats.org/officeDocument/2006/relationships/slide" Target="/ppt/slides/slide2.xml" Id="R2821abeb82964b62" /><Relationship Type="http://schemas.openxmlformats.org/officeDocument/2006/relationships/slide" Target="/ppt/slides/slide3.xml" Id="R998691ecdf9c464c" /><Relationship Type="http://schemas.openxmlformats.org/officeDocument/2006/relationships/slide" Target="/ppt/slides/slide4.xml" Id="R92b02d7793ea4ba4" /><Relationship Type="http://schemas.openxmlformats.org/officeDocument/2006/relationships/slide" Target="/ppt/slides/slide5.xml" Id="R1b39166ecaa14ed3" /><Relationship Type="http://schemas.openxmlformats.org/officeDocument/2006/relationships/slide" Target="/ppt/slides/slide6.xml" Id="R5ce785ac230b4c6d" /><Relationship Type="http://schemas.openxmlformats.org/officeDocument/2006/relationships/slide" Target="/ppt/slides/slide7.xml" Id="R2704ee838446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46d6344794f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da90984714f4c" /><Relationship Type="http://schemas.openxmlformats.org/officeDocument/2006/relationships/theme" Target="/ppt/slideMasters/theme/theme1.xml" Id="Rec9615015b79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da90984714f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ba6be46ff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7cd0000c047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f9efda8ad48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73de7efcb4c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015d8494d4e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28d3300254c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e62ec6c7d45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DRIFT AS ble etablert [år] og holder til i Tistedal.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3 742 695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JANIC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Sajaco Nordic AS, Høstbakken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1793 Tistedal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17 37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