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3608f9c68c42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79105fba144789"/>
  </p:sldMasterIdLst>
  <p:sldIdLst>
    <p:sldId xmlns:r="http://schemas.openxmlformats.org/officeDocument/2006/relationships" id="256" r:id="Ref54b21ddfdf482c"/>
    <p:sldId xmlns:r="http://schemas.openxmlformats.org/officeDocument/2006/relationships" id="257" r:id="R09a9595961194e6a"/>
    <p:sldId xmlns:r="http://schemas.openxmlformats.org/officeDocument/2006/relationships" id="258" r:id="R7d02cb94979647b9"/>
    <p:sldId xmlns:r="http://schemas.openxmlformats.org/officeDocument/2006/relationships" id="259" r:id="R2504526c6ca44a95"/>
    <p:sldId xmlns:r="http://schemas.openxmlformats.org/officeDocument/2006/relationships" id="260" r:id="R0d803734d1f04c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9105fba144789" /><Relationship Type="http://schemas.openxmlformats.org/officeDocument/2006/relationships/slide" Target="/ppt/slides/slide1.xml" Id="Ref54b21ddfdf482c" /><Relationship Type="http://schemas.openxmlformats.org/officeDocument/2006/relationships/slide" Target="/ppt/slides/slide2.xml" Id="R09a9595961194e6a" /><Relationship Type="http://schemas.openxmlformats.org/officeDocument/2006/relationships/slide" Target="/ppt/slides/slide3.xml" Id="R7d02cb94979647b9" /><Relationship Type="http://schemas.openxmlformats.org/officeDocument/2006/relationships/slide" Target="/ppt/slides/slide4.xml" Id="R2504526c6ca44a95" /><Relationship Type="http://schemas.openxmlformats.org/officeDocument/2006/relationships/slide" Target="/ppt/slides/slide5.xml" Id="R0d803734d1f04c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07152eb0741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e9f24948b42d3" /><Relationship Type="http://schemas.openxmlformats.org/officeDocument/2006/relationships/theme" Target="/ppt/slideMasters/theme/theme1.xml" Id="R7c226a1e2fba49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ce9f24948b42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eb50b186040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7d71ef76843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c9ee572b043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004ff65c54e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e3ab1f6f843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