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69cb0096a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11b0a779448ea"/>
  </p:sldMasterIdLst>
  <p:sldIdLst>
    <p:sldId xmlns:r="http://schemas.openxmlformats.org/officeDocument/2006/relationships" id="256" r:id="R13969a15a2cd45b8"/>
    <p:sldId xmlns:r="http://schemas.openxmlformats.org/officeDocument/2006/relationships" id="257" r:id="Rcc5ca6ef044641cb"/>
    <p:sldId xmlns:r="http://schemas.openxmlformats.org/officeDocument/2006/relationships" id="258" r:id="Rbdd1c45805694d83"/>
    <p:sldId xmlns:r="http://schemas.openxmlformats.org/officeDocument/2006/relationships" id="259" r:id="Rbd53bf3d2c174cad"/>
    <p:sldId xmlns:r="http://schemas.openxmlformats.org/officeDocument/2006/relationships" id="260" r:id="Rfc6eb67cb1b5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11b0a779448ea" /><Relationship Type="http://schemas.openxmlformats.org/officeDocument/2006/relationships/slide" Target="/ppt/slides/slide1.xml" Id="R13969a15a2cd45b8" /><Relationship Type="http://schemas.openxmlformats.org/officeDocument/2006/relationships/slide" Target="/ppt/slides/slide2.xml" Id="Rcc5ca6ef044641cb" /><Relationship Type="http://schemas.openxmlformats.org/officeDocument/2006/relationships/slide" Target="/ppt/slides/slide3.xml" Id="Rbdd1c45805694d83" /><Relationship Type="http://schemas.openxmlformats.org/officeDocument/2006/relationships/slide" Target="/ppt/slides/slide4.xml" Id="Rbd53bf3d2c174cad" /><Relationship Type="http://schemas.openxmlformats.org/officeDocument/2006/relationships/slide" Target="/ppt/slides/slide5.xml" Id="Rfc6eb67cb1b5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4da13db31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fc48195ab4cbd" /><Relationship Type="http://schemas.openxmlformats.org/officeDocument/2006/relationships/theme" Target="/ppt/slideMasters/theme/theme1.xml" Id="R4e4d02ebd16340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fc48195ab4c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711aa6ec245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35e25ac15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8a68eae3c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ea242e2ab44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a488bd503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