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9c165d03d22486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6a4226cb3274310"/>
  </p:sldMasterIdLst>
  <p:sldIdLst>
    <p:sldId xmlns:r="http://schemas.openxmlformats.org/officeDocument/2006/relationships" id="256" r:id="R471b9c8957c0437b"/>
    <p:sldId xmlns:r="http://schemas.openxmlformats.org/officeDocument/2006/relationships" id="257" r:id="R93a5ccdfc89949b1"/>
    <p:sldId xmlns:r="http://schemas.openxmlformats.org/officeDocument/2006/relationships" id="258" r:id="R393ae7bace0047bd"/>
    <p:sldId xmlns:r="http://schemas.openxmlformats.org/officeDocument/2006/relationships" id="259" r:id="R45720ae8b7fa44c3"/>
    <p:sldId xmlns:r="http://schemas.openxmlformats.org/officeDocument/2006/relationships" id="260" r:id="R9475bcc5bf7046d9"/>
    <p:sldId xmlns:r="http://schemas.openxmlformats.org/officeDocument/2006/relationships" id="261" r:id="R3e67381bc43b460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a4226cb3274310" /><Relationship Type="http://schemas.openxmlformats.org/officeDocument/2006/relationships/slide" Target="/ppt/slides/slide1.xml" Id="R471b9c8957c0437b" /><Relationship Type="http://schemas.openxmlformats.org/officeDocument/2006/relationships/slide" Target="/ppt/slides/slide2.xml" Id="R93a5ccdfc89949b1" /><Relationship Type="http://schemas.openxmlformats.org/officeDocument/2006/relationships/slide" Target="/ppt/slides/slide3.xml" Id="R393ae7bace0047bd" /><Relationship Type="http://schemas.openxmlformats.org/officeDocument/2006/relationships/slide" Target="/ppt/slides/slide4.xml" Id="R45720ae8b7fa44c3" /><Relationship Type="http://schemas.openxmlformats.org/officeDocument/2006/relationships/slide" Target="/ppt/slides/slide5.xml" Id="R9475bcc5bf7046d9" /><Relationship Type="http://schemas.openxmlformats.org/officeDocument/2006/relationships/slide" Target="/ppt/slides/slide6.xml" Id="R3e67381bc43b460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3ee804fef1444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5f12f9bc394c13" /><Relationship Type="http://schemas.openxmlformats.org/officeDocument/2006/relationships/theme" Target="/ppt/slideMasters/theme/theme1.xml" Id="R3d0ca2a26294481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65f12f9bc394c1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83dee8e9014b5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41742aec1f4c3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ef6f6761494c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273df2cb7e4e0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c6867f66374a8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020c2cc23947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PETRUS RESTAURANT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PETRUS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PETRUS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PETRUS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PETRUS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PETRUS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971 238 607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PETRUS RESTAURANT AS</a:t>
            </a:r>
          </a:p>
        </p:txBody>
      </p:sp>
    </p:spTree>
  </p:cSld>
  <p:clrMapOvr>
    <a:masterClrMapping xmlns:a="http://schemas.openxmlformats.org/drawingml/2006/main"/>
  </p:clrMapOvr>
</p:sld>
</file>