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f237c90bcd42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f135346b7c41cb"/>
  </p:sldMasterIdLst>
  <p:sldIdLst>
    <p:sldId xmlns:r="http://schemas.openxmlformats.org/officeDocument/2006/relationships" id="256" r:id="R696053cd25324009"/>
    <p:sldId xmlns:r="http://schemas.openxmlformats.org/officeDocument/2006/relationships" id="257" r:id="Re65d493345ff40d0"/>
    <p:sldId xmlns:r="http://schemas.openxmlformats.org/officeDocument/2006/relationships" id="258" r:id="R69d0c39f778a44f2"/>
    <p:sldId xmlns:r="http://schemas.openxmlformats.org/officeDocument/2006/relationships" id="259" r:id="R9f25410cff6b457f"/>
    <p:sldId xmlns:r="http://schemas.openxmlformats.org/officeDocument/2006/relationships" id="260" r:id="Rd7e1e2b902f743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f135346b7c41cb" /><Relationship Type="http://schemas.openxmlformats.org/officeDocument/2006/relationships/slide" Target="/ppt/slides/slide1.xml" Id="R696053cd25324009" /><Relationship Type="http://schemas.openxmlformats.org/officeDocument/2006/relationships/slide" Target="/ppt/slides/slide2.xml" Id="Re65d493345ff40d0" /><Relationship Type="http://schemas.openxmlformats.org/officeDocument/2006/relationships/slide" Target="/ppt/slides/slide3.xml" Id="R69d0c39f778a44f2" /><Relationship Type="http://schemas.openxmlformats.org/officeDocument/2006/relationships/slide" Target="/ppt/slides/slide4.xml" Id="R9f25410cff6b457f" /><Relationship Type="http://schemas.openxmlformats.org/officeDocument/2006/relationships/slide" Target="/ppt/slides/slide5.xml" Id="Rd7e1e2b902f743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1491644a4144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198583a224d34" /><Relationship Type="http://schemas.openxmlformats.org/officeDocument/2006/relationships/theme" Target="/ppt/slideMasters/theme/theme1.xml" Id="R93227052a63f44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0198583a224d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38dfb938c46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eda0561c441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c9fc52f25142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e0aa3ab0e4a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9f7e89eb742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PETRUS RESTAURANT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PETRUS RESTAURANT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971 238 607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