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1e0045945041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c3dc0f1b04ad4"/>
  </p:sldMasterIdLst>
  <p:sldIdLst>
    <p:sldId xmlns:r="http://schemas.openxmlformats.org/officeDocument/2006/relationships" id="256" r:id="R40b2b6e63de04769"/>
    <p:sldId xmlns:r="http://schemas.openxmlformats.org/officeDocument/2006/relationships" id="257" r:id="R754b1fb2b61546ba"/>
    <p:sldId xmlns:r="http://schemas.openxmlformats.org/officeDocument/2006/relationships" id="258" r:id="R46acd9b89f5f4eb3"/>
    <p:sldId xmlns:r="http://schemas.openxmlformats.org/officeDocument/2006/relationships" id="259" r:id="R21223c3c53a949f8"/>
    <p:sldId xmlns:r="http://schemas.openxmlformats.org/officeDocument/2006/relationships" id="260" r:id="R4b86f51eb5f74948"/>
    <p:sldId xmlns:r="http://schemas.openxmlformats.org/officeDocument/2006/relationships" id="261" r:id="R61eb36d4654b4e6f"/>
    <p:sldId xmlns:r="http://schemas.openxmlformats.org/officeDocument/2006/relationships" id="262" r:id="R3bcb0e18d53b4c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c3dc0f1b04ad4" /><Relationship Type="http://schemas.openxmlformats.org/officeDocument/2006/relationships/slide" Target="/ppt/slides/slide1.xml" Id="R40b2b6e63de04769" /><Relationship Type="http://schemas.openxmlformats.org/officeDocument/2006/relationships/slide" Target="/ppt/slides/slide2.xml" Id="R754b1fb2b61546ba" /><Relationship Type="http://schemas.openxmlformats.org/officeDocument/2006/relationships/slide" Target="/ppt/slides/slide3.xml" Id="R46acd9b89f5f4eb3" /><Relationship Type="http://schemas.openxmlformats.org/officeDocument/2006/relationships/slide" Target="/ppt/slides/slide4.xml" Id="R21223c3c53a949f8" /><Relationship Type="http://schemas.openxmlformats.org/officeDocument/2006/relationships/slide" Target="/ppt/slides/slide5.xml" Id="R4b86f51eb5f74948" /><Relationship Type="http://schemas.openxmlformats.org/officeDocument/2006/relationships/slide" Target="/ppt/slides/slide6.xml" Id="R61eb36d4654b4e6f" /><Relationship Type="http://schemas.openxmlformats.org/officeDocument/2006/relationships/slide" Target="/ppt/slides/slide7.xml" Id="R3bcb0e18d53b4c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a70b99b8d4b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507c721654837" /><Relationship Type="http://schemas.openxmlformats.org/officeDocument/2006/relationships/theme" Target="/ppt/slideMasters/theme/theme1.xml" Id="Raa11558f6e1047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0507c7216548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efb3c464c4b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02dfe9b3b44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35533407942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4d4b9317a4e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36b06c8a14a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6f749f2944f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b0b29656e4e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