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049c4bf3b846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e73c4f10fe413b"/>
  </p:sldMasterIdLst>
  <p:sldIdLst>
    <p:sldId xmlns:r="http://schemas.openxmlformats.org/officeDocument/2006/relationships" id="256" r:id="R87fec889cd3b4fee"/>
    <p:sldId xmlns:r="http://schemas.openxmlformats.org/officeDocument/2006/relationships" id="257" r:id="R0ff41550451247b1"/>
    <p:sldId xmlns:r="http://schemas.openxmlformats.org/officeDocument/2006/relationships" id="258" r:id="R089ee1aab488412a"/>
    <p:sldId xmlns:r="http://schemas.openxmlformats.org/officeDocument/2006/relationships" id="259" r:id="R0fc7225c01344207"/>
    <p:sldId xmlns:r="http://schemas.openxmlformats.org/officeDocument/2006/relationships" id="260" r:id="R3585dcef2a8145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e73c4f10fe413b" /><Relationship Type="http://schemas.openxmlformats.org/officeDocument/2006/relationships/slide" Target="/ppt/slides/slide1.xml" Id="R87fec889cd3b4fee" /><Relationship Type="http://schemas.openxmlformats.org/officeDocument/2006/relationships/slide" Target="/ppt/slides/slide2.xml" Id="R0ff41550451247b1" /><Relationship Type="http://schemas.openxmlformats.org/officeDocument/2006/relationships/slide" Target="/ppt/slides/slide3.xml" Id="R089ee1aab488412a" /><Relationship Type="http://schemas.openxmlformats.org/officeDocument/2006/relationships/slide" Target="/ppt/slides/slide4.xml" Id="R0fc7225c01344207" /><Relationship Type="http://schemas.openxmlformats.org/officeDocument/2006/relationships/slide" Target="/ppt/slides/slide5.xml" Id="R3585dcef2a8145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7424e983f43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5ae9223154dff" /><Relationship Type="http://schemas.openxmlformats.org/officeDocument/2006/relationships/theme" Target="/ppt/slideMasters/theme/theme1.xml" Id="Rbf45a5f8ce564b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a5ae9223154d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6d082efd542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1e4c32b8f4b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fbdd54abf41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a0c0810574f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433ba97f14b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STUBBOM GRENDALAG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STUBBOM GRENDALAG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Nina Skjedsvoll, Solsidevegen 244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ro-v@online.no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971 300 949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