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9dd4dbada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462da3d3c44ef"/>
  </p:sldMasterIdLst>
  <p:sldIdLst>
    <p:sldId xmlns:r="http://schemas.openxmlformats.org/officeDocument/2006/relationships" id="256" r:id="Rd378f8e6ba4941b5"/>
    <p:sldId xmlns:r="http://schemas.openxmlformats.org/officeDocument/2006/relationships" id="257" r:id="Rfc9a0308968b471e"/>
    <p:sldId xmlns:r="http://schemas.openxmlformats.org/officeDocument/2006/relationships" id="258" r:id="R0de963262d704ba9"/>
    <p:sldId xmlns:r="http://schemas.openxmlformats.org/officeDocument/2006/relationships" id="259" r:id="Rac98f7e2d5204d51"/>
    <p:sldId xmlns:r="http://schemas.openxmlformats.org/officeDocument/2006/relationships" id="260" r:id="Raf09cf44179042fb"/>
    <p:sldId xmlns:r="http://schemas.openxmlformats.org/officeDocument/2006/relationships" id="261" r:id="R7bc78f8cb2e2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462da3d3c44ef" /><Relationship Type="http://schemas.openxmlformats.org/officeDocument/2006/relationships/slide" Target="/ppt/slides/slide1.xml" Id="Rd378f8e6ba4941b5" /><Relationship Type="http://schemas.openxmlformats.org/officeDocument/2006/relationships/slide" Target="/ppt/slides/slide2.xml" Id="Rfc9a0308968b471e" /><Relationship Type="http://schemas.openxmlformats.org/officeDocument/2006/relationships/slide" Target="/ppt/slides/slide3.xml" Id="R0de963262d704ba9" /><Relationship Type="http://schemas.openxmlformats.org/officeDocument/2006/relationships/slide" Target="/ppt/slides/slide4.xml" Id="Rac98f7e2d5204d51" /><Relationship Type="http://schemas.openxmlformats.org/officeDocument/2006/relationships/slide" Target="/ppt/slides/slide5.xml" Id="Raf09cf44179042fb" /><Relationship Type="http://schemas.openxmlformats.org/officeDocument/2006/relationships/slide" Target="/ppt/slides/slide6.xml" Id="R7bc78f8cb2e2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e44096af7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1f208016c401f" /><Relationship Type="http://schemas.openxmlformats.org/officeDocument/2006/relationships/theme" Target="/ppt/slideMasters/theme/theme1.xml" Id="R7c2336687ab4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e1f208016c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6cc3062a4b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6fa817ac240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612126b4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cfc1fac75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ccd0a62d9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bc0c3777d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