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0e2888969a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14f562a279492d"/>
  </p:sldMasterIdLst>
  <p:sldIdLst>
    <p:sldId xmlns:r="http://schemas.openxmlformats.org/officeDocument/2006/relationships" id="256" r:id="R5e6c8912c6194cf8"/>
    <p:sldId xmlns:r="http://schemas.openxmlformats.org/officeDocument/2006/relationships" id="257" r:id="Re64f9760fff543de"/>
    <p:sldId xmlns:r="http://schemas.openxmlformats.org/officeDocument/2006/relationships" id="258" r:id="Rff996106c0024a80"/>
    <p:sldId xmlns:r="http://schemas.openxmlformats.org/officeDocument/2006/relationships" id="259" r:id="Rbdaf2ecfde6543c6"/>
    <p:sldId xmlns:r="http://schemas.openxmlformats.org/officeDocument/2006/relationships" id="260" r:id="Ra21f81728b124d31"/>
    <p:sldId xmlns:r="http://schemas.openxmlformats.org/officeDocument/2006/relationships" id="261" r:id="R4088f813069b4b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4f562a279492d" /><Relationship Type="http://schemas.openxmlformats.org/officeDocument/2006/relationships/slide" Target="/ppt/slides/slide1.xml" Id="R5e6c8912c6194cf8" /><Relationship Type="http://schemas.openxmlformats.org/officeDocument/2006/relationships/slide" Target="/ppt/slides/slide2.xml" Id="Re64f9760fff543de" /><Relationship Type="http://schemas.openxmlformats.org/officeDocument/2006/relationships/slide" Target="/ppt/slides/slide3.xml" Id="Rff996106c0024a80" /><Relationship Type="http://schemas.openxmlformats.org/officeDocument/2006/relationships/slide" Target="/ppt/slides/slide4.xml" Id="Rbdaf2ecfde6543c6" /><Relationship Type="http://schemas.openxmlformats.org/officeDocument/2006/relationships/slide" Target="/ppt/slides/slide5.xml" Id="Ra21f81728b124d31" /><Relationship Type="http://schemas.openxmlformats.org/officeDocument/2006/relationships/slide" Target="/ppt/slides/slide6.xml" Id="R4088f813069b4b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4a60c96384f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7a423828b459e" /><Relationship Type="http://schemas.openxmlformats.org/officeDocument/2006/relationships/theme" Target="/ppt/slideMasters/theme/theme1.xml" Id="R5f64ae9bdd5a40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77a423828b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120e5ec3345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5c227f1c7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5f6cb62104b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b9d329adb40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d926a0bf84d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bf3503db3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HG-REGNSKAP SANDNES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HG-REGNSKAP SANDNES SA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16 933 611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4 536 943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Hoveveien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hgregnskap.no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HG-REGNSKAP SANDNES SA</a:t>
            </a:r>
          </a:p>
        </p:txBody>
      </p:sp>
    </p:spTree>
  </p:cSld>
  <p:clrMapOvr>
    <a:masterClrMapping xmlns:a="http://schemas.openxmlformats.org/drawingml/2006/main"/>
  </p:clrMapOvr>
</p:sld>
</file>