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1af2be814ce469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ccac035b6134336"/>
  </p:sldMasterIdLst>
  <p:sldIdLst>
    <p:sldId xmlns:r="http://schemas.openxmlformats.org/officeDocument/2006/relationships" id="256" r:id="Rbab56fbad1014714"/>
    <p:sldId xmlns:r="http://schemas.openxmlformats.org/officeDocument/2006/relationships" id="257" r:id="R54e9f41a63014f33"/>
    <p:sldId xmlns:r="http://schemas.openxmlformats.org/officeDocument/2006/relationships" id="258" r:id="R2147c0c8d1c4413f"/>
    <p:sldId xmlns:r="http://schemas.openxmlformats.org/officeDocument/2006/relationships" id="259" r:id="Rde4af9774b7d4d67"/>
    <p:sldId xmlns:r="http://schemas.openxmlformats.org/officeDocument/2006/relationships" id="260" r:id="R7cc313d8060a44fe"/>
    <p:sldId xmlns:r="http://schemas.openxmlformats.org/officeDocument/2006/relationships" id="261" r:id="R6e8f5613f86f482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cac035b6134336" /><Relationship Type="http://schemas.openxmlformats.org/officeDocument/2006/relationships/slide" Target="/ppt/slides/slide1.xml" Id="Rbab56fbad1014714" /><Relationship Type="http://schemas.openxmlformats.org/officeDocument/2006/relationships/slide" Target="/ppt/slides/slide2.xml" Id="R54e9f41a63014f33" /><Relationship Type="http://schemas.openxmlformats.org/officeDocument/2006/relationships/slide" Target="/ppt/slides/slide3.xml" Id="R2147c0c8d1c4413f" /><Relationship Type="http://schemas.openxmlformats.org/officeDocument/2006/relationships/slide" Target="/ppt/slides/slide4.xml" Id="Rde4af9774b7d4d67" /><Relationship Type="http://schemas.openxmlformats.org/officeDocument/2006/relationships/slide" Target="/ppt/slides/slide5.xml" Id="R7cc313d8060a44fe" /><Relationship Type="http://schemas.openxmlformats.org/officeDocument/2006/relationships/slide" Target="/ppt/slides/slide6.xml" Id="R6e8f5613f86f482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6c853a91474c1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fe166421644aed" /><Relationship Type="http://schemas.openxmlformats.org/officeDocument/2006/relationships/theme" Target="/ppt/slideMasters/theme/theme1.xml" Id="Rc96a8cc3aa7b40f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3fe166421644ae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ca8babe3384f5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023a0a0061424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5e8328f50f4bc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657e417ef04e7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b68a5b35284fb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240b078ef748a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HG-REGNSKAP SANDNES 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HG-REGNSKAP SANDNES SA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16 933 611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−73 567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−17 352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1 669 608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4 536 943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Hoveveien 46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4306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68 62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stale@hgregnskap.no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hgregnskap.no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971 428 708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