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82504f8afa047e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b60d4d2db494683"/>
  </p:sldMasterIdLst>
  <p:sldIdLst>
    <p:sldId xmlns:r="http://schemas.openxmlformats.org/officeDocument/2006/relationships" id="256" r:id="Rfff5c23b378c47b5"/>
    <p:sldId xmlns:r="http://schemas.openxmlformats.org/officeDocument/2006/relationships" id="257" r:id="Rdca8ff334fbe4f43"/>
    <p:sldId xmlns:r="http://schemas.openxmlformats.org/officeDocument/2006/relationships" id="258" r:id="R17ee5492a59c45b8"/>
    <p:sldId xmlns:r="http://schemas.openxmlformats.org/officeDocument/2006/relationships" id="259" r:id="R38d28650329d4043"/>
    <p:sldId xmlns:r="http://schemas.openxmlformats.org/officeDocument/2006/relationships" id="260" r:id="Re1da8c87abe3491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b60d4d2db494683" /><Relationship Type="http://schemas.openxmlformats.org/officeDocument/2006/relationships/slide" Target="/ppt/slides/slide1.xml" Id="Rfff5c23b378c47b5" /><Relationship Type="http://schemas.openxmlformats.org/officeDocument/2006/relationships/slide" Target="/ppt/slides/slide2.xml" Id="Rdca8ff334fbe4f43" /><Relationship Type="http://schemas.openxmlformats.org/officeDocument/2006/relationships/slide" Target="/ppt/slides/slide3.xml" Id="R17ee5492a59c45b8" /><Relationship Type="http://schemas.openxmlformats.org/officeDocument/2006/relationships/slide" Target="/ppt/slides/slide4.xml" Id="R38d28650329d4043" /><Relationship Type="http://schemas.openxmlformats.org/officeDocument/2006/relationships/slide" Target="/ppt/slides/slide5.xml" Id="Re1da8c87abe3491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fc082fcf99c42a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342cad037d4399" /><Relationship Type="http://schemas.openxmlformats.org/officeDocument/2006/relationships/theme" Target="/ppt/slideMasters/theme/theme1.xml" Id="R2fc73e54e27d443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b342cad037d439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7717d789f1460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e602ad7c8146e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13aac9215d4ce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a63a4c203842e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0fc83c3c8147e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RUSPOLITISK FELLESRÅD ØSTLANDET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RUSPOLITISK FELLESRÅD ØSTLANDET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RUSPOLITISK FELLESRÅD ØSTLANDET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RUSPOLITISK FELLESRÅD ØSTLANDET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RUSPOLITISK FELLESRÅD ØSTLANDET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RUSPOLITISK FELLESRÅD ØSTLANDET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Torggata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0181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post@ruspolitiskfellesrad.no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www.ruspolitiskfellesrad.no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971 429 607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RUSPOLITISK FELLESRÅD ØSTLANDET</a:t>
            </a:r>
          </a:p>
        </p:txBody>
      </p:sp>
    </p:spTree>
  </p:cSld>
  <p:clrMapOvr>
    <a:masterClrMapping xmlns:a="http://schemas.openxmlformats.org/drawingml/2006/main"/>
  </p:clrMapOvr>
</p:sld>
</file>