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f19b5af154f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c78866dcf4703"/>
  </p:sldMasterIdLst>
  <p:sldIdLst>
    <p:sldId xmlns:r="http://schemas.openxmlformats.org/officeDocument/2006/relationships" id="256" r:id="R388e259215234984"/>
    <p:sldId xmlns:r="http://schemas.openxmlformats.org/officeDocument/2006/relationships" id="257" r:id="Rc01656ccff03426f"/>
    <p:sldId xmlns:r="http://schemas.openxmlformats.org/officeDocument/2006/relationships" id="258" r:id="R3087b31120414f65"/>
    <p:sldId xmlns:r="http://schemas.openxmlformats.org/officeDocument/2006/relationships" id="259" r:id="Rf5eab755ffc8475a"/>
    <p:sldId xmlns:r="http://schemas.openxmlformats.org/officeDocument/2006/relationships" id="260" r:id="R9103725fee9e46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c78866dcf4703" /><Relationship Type="http://schemas.openxmlformats.org/officeDocument/2006/relationships/slide" Target="/ppt/slides/slide1.xml" Id="R388e259215234984" /><Relationship Type="http://schemas.openxmlformats.org/officeDocument/2006/relationships/slide" Target="/ppt/slides/slide2.xml" Id="Rc01656ccff03426f" /><Relationship Type="http://schemas.openxmlformats.org/officeDocument/2006/relationships/slide" Target="/ppt/slides/slide3.xml" Id="R3087b31120414f65" /><Relationship Type="http://schemas.openxmlformats.org/officeDocument/2006/relationships/slide" Target="/ppt/slides/slide4.xml" Id="Rf5eab755ffc8475a" /><Relationship Type="http://schemas.openxmlformats.org/officeDocument/2006/relationships/slide" Target="/ppt/slides/slide5.xml" Id="R9103725fee9e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6e28ccf6242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ca4ec61eb4004" /><Relationship Type="http://schemas.openxmlformats.org/officeDocument/2006/relationships/theme" Target="/ppt/slideMasters/theme/theme1.xml" Id="R75395efd243945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dca4ec61eb40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e2bde125b4e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5a349004746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f9f7d8f9145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3aecf79f04b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8d4fec9ec4f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RUSPOLITISK FELLESRÅD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