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924457123241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b598c1375e4b49"/>
  </p:sldMasterIdLst>
  <p:sldIdLst>
    <p:sldId xmlns:r="http://schemas.openxmlformats.org/officeDocument/2006/relationships" id="256" r:id="R3c1be7ddb0c94509"/>
    <p:sldId xmlns:r="http://schemas.openxmlformats.org/officeDocument/2006/relationships" id="257" r:id="R3e3469a671854b65"/>
    <p:sldId xmlns:r="http://schemas.openxmlformats.org/officeDocument/2006/relationships" id="258" r:id="Rcdaa7ad859e2465b"/>
    <p:sldId xmlns:r="http://schemas.openxmlformats.org/officeDocument/2006/relationships" id="259" r:id="Re41596d6b1444e9c"/>
    <p:sldId xmlns:r="http://schemas.openxmlformats.org/officeDocument/2006/relationships" id="260" r:id="Rc88617e1c6eb430d"/>
    <p:sldId xmlns:r="http://schemas.openxmlformats.org/officeDocument/2006/relationships" id="261" r:id="Raa801e377d2642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b598c1375e4b49" /><Relationship Type="http://schemas.openxmlformats.org/officeDocument/2006/relationships/slide" Target="/ppt/slides/slide1.xml" Id="R3c1be7ddb0c94509" /><Relationship Type="http://schemas.openxmlformats.org/officeDocument/2006/relationships/slide" Target="/ppt/slides/slide2.xml" Id="R3e3469a671854b65" /><Relationship Type="http://schemas.openxmlformats.org/officeDocument/2006/relationships/slide" Target="/ppt/slides/slide3.xml" Id="Rcdaa7ad859e2465b" /><Relationship Type="http://schemas.openxmlformats.org/officeDocument/2006/relationships/slide" Target="/ppt/slides/slide4.xml" Id="Re41596d6b1444e9c" /><Relationship Type="http://schemas.openxmlformats.org/officeDocument/2006/relationships/slide" Target="/ppt/slides/slide5.xml" Id="Rc88617e1c6eb430d" /><Relationship Type="http://schemas.openxmlformats.org/officeDocument/2006/relationships/slide" Target="/ppt/slides/slide6.xml" Id="Raa801e377d2642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b9fd81b31540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c7b514dae4a43" /><Relationship Type="http://schemas.openxmlformats.org/officeDocument/2006/relationships/theme" Target="/ppt/slideMasters/theme/theme1.xml" Id="R069eb4d54c2846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5c7b514dae4a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d430e6ccc4d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f4bb34bfb44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9ce42efbb44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a071bcfc845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5c34a79024d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ee829b81949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MAGNAR GRENDAL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GRENDAL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2 754 398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2 513 143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2 513 143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Vassbygdvegen 406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74828206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971 460 113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