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d51cfa6e4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4f13d9b934f1d"/>
  </p:sldMasterIdLst>
  <p:sldIdLst>
    <p:sldId xmlns:r="http://schemas.openxmlformats.org/officeDocument/2006/relationships" id="256" r:id="R8413124b275b4a7a"/>
    <p:sldId xmlns:r="http://schemas.openxmlformats.org/officeDocument/2006/relationships" id="257" r:id="Recb567b55d5f4456"/>
    <p:sldId xmlns:r="http://schemas.openxmlformats.org/officeDocument/2006/relationships" id="258" r:id="Ra3129241fd414a4b"/>
    <p:sldId xmlns:r="http://schemas.openxmlformats.org/officeDocument/2006/relationships" id="259" r:id="R936b550fed344b90"/>
    <p:sldId xmlns:r="http://schemas.openxmlformats.org/officeDocument/2006/relationships" id="260" r:id="R0d3e2f2216dd441f"/>
    <p:sldId xmlns:r="http://schemas.openxmlformats.org/officeDocument/2006/relationships" id="261" r:id="R5f1635ade683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4f13d9b934f1d" /><Relationship Type="http://schemas.openxmlformats.org/officeDocument/2006/relationships/slide" Target="/ppt/slides/slide1.xml" Id="R8413124b275b4a7a" /><Relationship Type="http://schemas.openxmlformats.org/officeDocument/2006/relationships/slide" Target="/ppt/slides/slide2.xml" Id="Recb567b55d5f4456" /><Relationship Type="http://schemas.openxmlformats.org/officeDocument/2006/relationships/slide" Target="/ppt/slides/slide3.xml" Id="Ra3129241fd414a4b" /><Relationship Type="http://schemas.openxmlformats.org/officeDocument/2006/relationships/slide" Target="/ppt/slides/slide4.xml" Id="R936b550fed344b90" /><Relationship Type="http://schemas.openxmlformats.org/officeDocument/2006/relationships/slide" Target="/ppt/slides/slide5.xml" Id="R0d3e2f2216dd441f" /><Relationship Type="http://schemas.openxmlformats.org/officeDocument/2006/relationships/slide" Target="/ppt/slides/slide6.xml" Id="R5f1635ade683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57b6cb47747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cca0d586049ea" /><Relationship Type="http://schemas.openxmlformats.org/officeDocument/2006/relationships/theme" Target="/ppt/slideMasters/theme/theme1.xml" Id="R4e12ae04b57a4d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cca0d5860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64514b6db47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d22f30931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09f657163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31fd003ad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b60eea35c4b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9a784f8c5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