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51fa3e6b4d4d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11aab8817445a8"/>
  </p:sldMasterIdLst>
  <p:sldIdLst>
    <p:sldId xmlns:r="http://schemas.openxmlformats.org/officeDocument/2006/relationships" id="256" r:id="Re01af208b0714257"/>
    <p:sldId xmlns:r="http://schemas.openxmlformats.org/officeDocument/2006/relationships" id="257" r:id="R2ea8c270518645c9"/>
    <p:sldId xmlns:r="http://schemas.openxmlformats.org/officeDocument/2006/relationships" id="258" r:id="R667631f324c5435a"/>
    <p:sldId xmlns:r="http://schemas.openxmlformats.org/officeDocument/2006/relationships" id="259" r:id="R60208a3d0c4645e7"/>
    <p:sldId xmlns:r="http://schemas.openxmlformats.org/officeDocument/2006/relationships" id="260" r:id="Reca5d1048b144871"/>
    <p:sldId xmlns:r="http://schemas.openxmlformats.org/officeDocument/2006/relationships" id="261" r:id="R35047e854fbc47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11aab8817445a8" /><Relationship Type="http://schemas.openxmlformats.org/officeDocument/2006/relationships/slide" Target="/ppt/slides/slide1.xml" Id="Re01af208b0714257" /><Relationship Type="http://schemas.openxmlformats.org/officeDocument/2006/relationships/slide" Target="/ppt/slides/slide2.xml" Id="R2ea8c270518645c9" /><Relationship Type="http://schemas.openxmlformats.org/officeDocument/2006/relationships/slide" Target="/ppt/slides/slide3.xml" Id="R667631f324c5435a" /><Relationship Type="http://schemas.openxmlformats.org/officeDocument/2006/relationships/slide" Target="/ppt/slides/slide4.xml" Id="R60208a3d0c4645e7" /><Relationship Type="http://schemas.openxmlformats.org/officeDocument/2006/relationships/slide" Target="/ppt/slides/slide5.xml" Id="Reca5d1048b144871" /><Relationship Type="http://schemas.openxmlformats.org/officeDocument/2006/relationships/slide" Target="/ppt/slides/slide6.xml" Id="R35047e854fbc47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59528c03fd44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79b6cbd8e4be6" /><Relationship Type="http://schemas.openxmlformats.org/officeDocument/2006/relationships/theme" Target="/ppt/slideMasters/theme/theme1.xml" Id="R0ebde6276e5d4a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879b6cbd8e4b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8595c36cd41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d0ce0c8da49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9f0279abd49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042c74b0b46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2bb2f4c2f49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d861e192d4f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RUDOLF STEINERSKOLEN NESODDEN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RUDOLF STEINERSKOLEN NESODDEN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RUDOLF STEINERSKOLEN NESODDEN ble etablert [år] og holder til i Nesoddtangen.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RUDOLF STEINERSKOLEN NESODDEN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RUDOLF STEINERSKOLEN NESODDEN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RUDOLF STEINERSKOLEN NESODDEN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52 326 273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3 997 563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4 281 936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22 156 123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28 837 813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RUDOLF STEINERSKOLEN NESODDEN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Tangenveien 300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1456 Nesoddtangen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nesodden.steinerskolen.no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971 521 767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RUDOLF STEINERSKOLEN NESODDEN</a:t>
            </a:r>
          </a:p>
        </p:txBody>
      </p:sp>
    </p:spTree>
  </p:cSld>
  <p:clrMapOvr>
    <a:masterClrMapping xmlns:a="http://schemas.openxmlformats.org/drawingml/2006/main"/>
  </p:clrMapOvr>
</p:sld>
</file>