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9e34b4b1f144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2376feae5f447f"/>
  </p:sldMasterIdLst>
  <p:sldIdLst>
    <p:sldId xmlns:r="http://schemas.openxmlformats.org/officeDocument/2006/relationships" id="256" r:id="Ra9cbc34a9f9b4872"/>
    <p:sldId xmlns:r="http://schemas.openxmlformats.org/officeDocument/2006/relationships" id="257" r:id="Rf952120d7fdb4743"/>
    <p:sldId xmlns:r="http://schemas.openxmlformats.org/officeDocument/2006/relationships" id="258" r:id="R238b0cf73bb34f80"/>
    <p:sldId xmlns:r="http://schemas.openxmlformats.org/officeDocument/2006/relationships" id="259" r:id="R9b2e5bed52b84e11"/>
    <p:sldId xmlns:r="http://schemas.openxmlformats.org/officeDocument/2006/relationships" id="260" r:id="Rfdecfdde944c44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2376feae5f447f" /><Relationship Type="http://schemas.openxmlformats.org/officeDocument/2006/relationships/slide" Target="/ppt/slides/slide1.xml" Id="Ra9cbc34a9f9b4872" /><Relationship Type="http://schemas.openxmlformats.org/officeDocument/2006/relationships/slide" Target="/ppt/slides/slide2.xml" Id="Rf952120d7fdb4743" /><Relationship Type="http://schemas.openxmlformats.org/officeDocument/2006/relationships/slide" Target="/ppt/slides/slide3.xml" Id="R238b0cf73bb34f80" /><Relationship Type="http://schemas.openxmlformats.org/officeDocument/2006/relationships/slide" Target="/ppt/slides/slide4.xml" Id="R9b2e5bed52b84e11" /><Relationship Type="http://schemas.openxmlformats.org/officeDocument/2006/relationships/slide" Target="/ppt/slides/slide5.xml" Id="Rfdecfdde944c44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90f193a53842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91bc6730f4eac" /><Relationship Type="http://schemas.openxmlformats.org/officeDocument/2006/relationships/theme" Target="/ppt/slideMasters/theme/theme1.xml" Id="Re93212bf4b9443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291bc6730f4e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5a375f60e48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230af79e94a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0597ac37c45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91a38383444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e29f468b74e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OLAV BERGJORD INGENIØR OG ARKITEKTKONTOR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BERGJORD INGENIØR OG ARKITEKTKONTOR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